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2" r:id="rId7"/>
    <p:sldId id="263" r:id="rId8"/>
    <p:sldId id="264"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A5E7A7-69AE-47D8-8BD2-1AFE4F530824}" v="706" dt="2021-09-16T18:56:59.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323" autoAdjust="0"/>
  </p:normalViewPr>
  <p:slideViewPr>
    <p:cSldViewPr>
      <p:cViewPr varScale="1">
        <p:scale>
          <a:sx n="57" d="100"/>
          <a:sy n="57" d="100"/>
        </p:scale>
        <p:origin x="-15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Pasternak" userId="9d931be9f4b26315" providerId="Windows Live" clId="Web-{CDA5E7A7-69AE-47D8-8BD2-1AFE4F530824}"/>
    <pc:docChg chg="addSld delSld modSld sldOrd">
      <pc:chgData name="Anna Pasternak" userId="9d931be9f4b26315" providerId="Windows Live" clId="Web-{CDA5E7A7-69AE-47D8-8BD2-1AFE4F530824}" dt="2021-09-16T18:56:59.023" v="448" actId="1076"/>
      <pc:docMkLst>
        <pc:docMk/>
      </pc:docMkLst>
      <pc:sldChg chg="addSp delSp modSp mod setBg addAnim">
        <pc:chgData name="Anna Pasternak" userId="9d931be9f4b26315" providerId="Windows Live" clId="Web-{CDA5E7A7-69AE-47D8-8BD2-1AFE4F530824}" dt="2021-09-16T18:56:59.023" v="448" actId="1076"/>
        <pc:sldMkLst>
          <pc:docMk/>
          <pc:sldMk cId="0" sldId="256"/>
        </pc:sldMkLst>
        <pc:spChg chg="mod ord">
          <ac:chgData name="Anna Pasternak" userId="9d931be9f4b26315" providerId="Windows Live" clId="Web-{CDA5E7A7-69AE-47D8-8BD2-1AFE4F530824}" dt="2021-09-16T18:56:27.912" v="444"/>
          <ac:spMkLst>
            <pc:docMk/>
            <pc:sldMk cId="0" sldId="256"/>
            <ac:spMk id="2" creationId="{00000000-0000-0000-0000-000000000000}"/>
          </ac:spMkLst>
        </pc:spChg>
        <pc:spChg chg="add mod">
          <ac:chgData name="Anna Pasternak" userId="9d931be9f4b26315" providerId="Windows Live" clId="Web-{CDA5E7A7-69AE-47D8-8BD2-1AFE4F530824}" dt="2021-09-16T18:56:27.912" v="444"/>
          <ac:spMkLst>
            <pc:docMk/>
            <pc:sldMk cId="0" sldId="256"/>
            <ac:spMk id="3" creationId="{2191C4A8-20C4-435D-9E08-7F62299F538A}"/>
          </ac:spMkLst>
        </pc:spChg>
        <pc:spChg chg="add del">
          <ac:chgData name="Anna Pasternak" userId="9d931be9f4b26315" providerId="Windows Live" clId="Web-{CDA5E7A7-69AE-47D8-8BD2-1AFE4F530824}" dt="2021-09-16T18:56:27.912" v="444"/>
          <ac:spMkLst>
            <pc:docMk/>
            <pc:sldMk cId="0" sldId="256"/>
            <ac:spMk id="75" creationId="{B497CCB5-5FC2-473C-AFCC-2430CEF1DF71}"/>
          </ac:spMkLst>
        </pc:spChg>
        <pc:spChg chg="add del">
          <ac:chgData name="Anna Pasternak" userId="9d931be9f4b26315" providerId="Windows Live" clId="Web-{CDA5E7A7-69AE-47D8-8BD2-1AFE4F530824}" dt="2021-09-16T18:56:27.912" v="444"/>
          <ac:spMkLst>
            <pc:docMk/>
            <pc:sldMk cId="0" sldId="256"/>
            <ac:spMk id="77" creationId="{599C8C75-BFDF-44E7-A028-EEB5EDD58817}"/>
          </ac:spMkLst>
        </pc:spChg>
        <pc:picChg chg="add mod ord">
          <ac:chgData name="Anna Pasternak" userId="9d931be9f4b26315" providerId="Windows Live" clId="Web-{CDA5E7A7-69AE-47D8-8BD2-1AFE4F530824}" dt="2021-09-16T18:56:27.912" v="444"/>
          <ac:picMkLst>
            <pc:docMk/>
            <pc:sldMk cId="0" sldId="256"/>
            <ac:picMk id="4" creationId="{44524A98-A50B-4A59-9D9B-3685D69E7E1C}"/>
          </ac:picMkLst>
        </pc:picChg>
        <pc:picChg chg="del mod ord">
          <ac:chgData name="Anna Pasternak" userId="9d931be9f4b26315" providerId="Windows Live" clId="Web-{CDA5E7A7-69AE-47D8-8BD2-1AFE4F530824}" dt="2021-09-16T18:53:10.705" v="437"/>
          <ac:picMkLst>
            <pc:docMk/>
            <pc:sldMk cId="0" sldId="256"/>
            <ac:picMk id="1026" creationId="{00000000-0000-0000-0000-000000000000}"/>
          </ac:picMkLst>
        </pc:picChg>
        <pc:picChg chg="ord">
          <ac:chgData name="Anna Pasternak" userId="9d931be9f4b26315" providerId="Windows Live" clId="Web-{CDA5E7A7-69AE-47D8-8BD2-1AFE4F530824}" dt="2021-09-16T18:56:27.912" v="444"/>
          <ac:picMkLst>
            <pc:docMk/>
            <pc:sldMk cId="0" sldId="256"/>
            <ac:picMk id="1027" creationId="{00000000-0000-0000-0000-000000000000}"/>
          </ac:picMkLst>
        </pc:picChg>
        <pc:picChg chg="mod ord">
          <ac:chgData name="Anna Pasternak" userId="9d931be9f4b26315" providerId="Windows Live" clId="Web-{CDA5E7A7-69AE-47D8-8BD2-1AFE4F530824}" dt="2021-09-16T18:56:27.912" v="444"/>
          <ac:picMkLst>
            <pc:docMk/>
            <pc:sldMk cId="0" sldId="256"/>
            <ac:picMk id="1028" creationId="{00000000-0000-0000-0000-000000000000}"/>
          </ac:picMkLst>
        </pc:picChg>
        <pc:picChg chg="mod">
          <ac:chgData name="Anna Pasternak" userId="9d931be9f4b26315" providerId="Windows Live" clId="Web-{CDA5E7A7-69AE-47D8-8BD2-1AFE4F530824}" dt="2021-09-16T18:56:40.444" v="446" actId="1076"/>
          <ac:picMkLst>
            <pc:docMk/>
            <pc:sldMk cId="0" sldId="256"/>
            <ac:picMk id="1029" creationId="{00000000-0000-0000-0000-000000000000}"/>
          </ac:picMkLst>
        </pc:picChg>
        <pc:picChg chg="mod ord">
          <ac:chgData name="Anna Pasternak" userId="9d931be9f4b26315" providerId="Windows Live" clId="Web-{CDA5E7A7-69AE-47D8-8BD2-1AFE4F530824}" dt="2021-09-16T18:56:59.023" v="448" actId="1076"/>
          <ac:picMkLst>
            <pc:docMk/>
            <pc:sldMk cId="0" sldId="256"/>
            <ac:picMk id="1030" creationId="{00000000-0000-0000-0000-000000000000}"/>
          </ac:picMkLst>
        </pc:picChg>
      </pc:sldChg>
      <pc:sldChg chg="addSp delSp modSp mod setBg">
        <pc:chgData name="Anna Pasternak" userId="9d931be9f4b26315" providerId="Windows Live" clId="Web-{CDA5E7A7-69AE-47D8-8BD2-1AFE4F530824}" dt="2021-09-16T18:47:48.478" v="412" actId="20577"/>
        <pc:sldMkLst>
          <pc:docMk/>
          <pc:sldMk cId="0" sldId="258"/>
        </pc:sldMkLst>
        <pc:spChg chg="mod">
          <ac:chgData name="Anna Pasternak" userId="9d931be9f4b26315" providerId="Windows Live" clId="Web-{CDA5E7A7-69AE-47D8-8BD2-1AFE4F530824}" dt="2021-09-16T15:43:20.200" v="77" actId="14100"/>
          <ac:spMkLst>
            <pc:docMk/>
            <pc:sldMk cId="0" sldId="258"/>
            <ac:spMk id="2" creationId="{00000000-0000-0000-0000-000000000000}"/>
          </ac:spMkLst>
        </pc:spChg>
        <pc:spChg chg="mod">
          <ac:chgData name="Anna Pasternak" userId="9d931be9f4b26315" providerId="Windows Live" clId="Web-{CDA5E7A7-69AE-47D8-8BD2-1AFE4F530824}" dt="2021-09-16T18:47:48.478" v="412" actId="20577"/>
          <ac:spMkLst>
            <pc:docMk/>
            <pc:sldMk cId="0" sldId="258"/>
            <ac:spMk id="3" creationId="{00000000-0000-0000-0000-000000000000}"/>
          </ac:spMkLst>
        </pc:spChg>
        <pc:spChg chg="add del">
          <ac:chgData name="Anna Pasternak" userId="9d931be9f4b26315" providerId="Windows Live" clId="Web-{CDA5E7A7-69AE-47D8-8BD2-1AFE4F530824}" dt="2021-09-16T15:38:31.443" v="63"/>
          <ac:spMkLst>
            <pc:docMk/>
            <pc:sldMk cId="0" sldId="258"/>
            <ac:spMk id="10" creationId="{99F1FFA9-D672-408C-9220-ADEEC6ABDD09}"/>
          </ac:spMkLst>
        </pc:spChg>
        <pc:spChg chg="add">
          <ac:chgData name="Anna Pasternak" userId="9d931be9f4b26315" providerId="Windows Live" clId="Web-{CDA5E7A7-69AE-47D8-8BD2-1AFE4F530824}" dt="2021-09-16T15:38:31.443" v="63"/>
          <ac:spMkLst>
            <pc:docMk/>
            <pc:sldMk cId="0" sldId="258"/>
            <ac:spMk id="15" creationId="{904DCDEA-60EE-4FBF-B515-F83D82F966F7}"/>
          </ac:spMkLst>
        </pc:spChg>
        <pc:spChg chg="add">
          <ac:chgData name="Anna Pasternak" userId="9d931be9f4b26315" providerId="Windows Live" clId="Web-{CDA5E7A7-69AE-47D8-8BD2-1AFE4F530824}" dt="2021-09-16T15:38:31.443" v="63"/>
          <ac:spMkLst>
            <pc:docMk/>
            <pc:sldMk cId="0" sldId="258"/>
            <ac:spMk id="17" creationId="{34D94F3A-BF39-47F6-9AAA-3C61AF7E05B1}"/>
          </ac:spMkLst>
        </pc:spChg>
        <pc:spChg chg="add">
          <ac:chgData name="Anna Pasternak" userId="9d931be9f4b26315" providerId="Windows Live" clId="Web-{CDA5E7A7-69AE-47D8-8BD2-1AFE4F530824}" dt="2021-09-16T15:38:31.443" v="63"/>
          <ac:spMkLst>
            <pc:docMk/>
            <pc:sldMk cId="0" sldId="258"/>
            <ac:spMk id="19" creationId="{11BAB570-FF10-4E96-8A3F-FA9804702B89}"/>
          </ac:spMkLst>
        </pc:spChg>
        <pc:picChg chg="add mod ord">
          <ac:chgData name="Anna Pasternak" userId="9d931be9f4b26315" providerId="Windows Live" clId="Web-{CDA5E7A7-69AE-47D8-8BD2-1AFE4F530824}" dt="2021-09-16T15:38:31.443" v="63"/>
          <ac:picMkLst>
            <pc:docMk/>
            <pc:sldMk cId="0" sldId="258"/>
            <ac:picMk id="4" creationId="{09F0EB22-767D-4953-B544-BD1194E0245A}"/>
          </ac:picMkLst>
        </pc:picChg>
        <pc:picChg chg="add mod ord">
          <ac:chgData name="Anna Pasternak" userId="9d931be9f4b26315" providerId="Windows Live" clId="Web-{CDA5E7A7-69AE-47D8-8BD2-1AFE4F530824}" dt="2021-09-16T15:38:31.443" v="63"/>
          <ac:picMkLst>
            <pc:docMk/>
            <pc:sldMk cId="0" sldId="258"/>
            <ac:picMk id="5" creationId="{BAD84E35-D0BF-4F57-883E-09DA324AA556}"/>
          </ac:picMkLst>
        </pc:picChg>
        <pc:picChg chg="add mod">
          <ac:chgData name="Anna Pasternak" userId="9d931be9f4b26315" providerId="Windows Live" clId="Web-{CDA5E7A7-69AE-47D8-8BD2-1AFE4F530824}" dt="2021-09-16T18:40:01.046" v="383" actId="1076"/>
          <ac:picMkLst>
            <pc:docMk/>
            <pc:sldMk cId="0" sldId="258"/>
            <ac:picMk id="6" creationId="{D615D5CA-F0F1-4C76-8E62-50C563CDD557}"/>
          </ac:picMkLst>
        </pc:picChg>
      </pc:sldChg>
      <pc:sldChg chg="addSp delSp modSp">
        <pc:chgData name="Anna Pasternak" userId="9d931be9f4b26315" providerId="Windows Live" clId="Web-{CDA5E7A7-69AE-47D8-8BD2-1AFE4F530824}" dt="2021-09-16T18:43:00.112" v="405" actId="1076"/>
        <pc:sldMkLst>
          <pc:docMk/>
          <pc:sldMk cId="0" sldId="259"/>
        </pc:sldMkLst>
        <pc:spChg chg="mod">
          <ac:chgData name="Anna Pasternak" userId="9d931be9f4b26315" providerId="Windows Live" clId="Web-{CDA5E7A7-69AE-47D8-8BD2-1AFE4F530824}" dt="2021-09-16T18:41:19.376" v="391" actId="1076"/>
          <ac:spMkLst>
            <pc:docMk/>
            <pc:sldMk cId="0" sldId="259"/>
            <ac:spMk id="2" creationId="{00000000-0000-0000-0000-000000000000}"/>
          </ac:spMkLst>
        </pc:spChg>
        <pc:spChg chg="add del mod">
          <ac:chgData name="Anna Pasternak" userId="9d931be9f4b26315" providerId="Windows Live" clId="Web-{CDA5E7A7-69AE-47D8-8BD2-1AFE4F530824}" dt="2021-09-16T15:23:27.140" v="24"/>
          <ac:spMkLst>
            <pc:docMk/>
            <pc:sldMk cId="0" sldId="259"/>
            <ac:spMk id="3" creationId="{B7D6FF73-3F7B-4CF7-9202-D73D27814579}"/>
          </ac:spMkLst>
        </pc:spChg>
        <pc:picChg chg="add del mod">
          <ac:chgData name="Anna Pasternak" userId="9d931be9f4b26315" providerId="Windows Live" clId="Web-{CDA5E7A7-69AE-47D8-8BD2-1AFE4F530824}" dt="2021-09-16T18:41:18.485" v="388"/>
          <ac:picMkLst>
            <pc:docMk/>
            <pc:sldMk cId="0" sldId="259"/>
            <ac:picMk id="3" creationId="{2999F437-007C-448B-8D2A-A693BA87E759}"/>
          </ac:picMkLst>
        </pc:picChg>
        <pc:picChg chg="add mod">
          <ac:chgData name="Anna Pasternak" userId="9d931be9f4b26315" providerId="Windows Live" clId="Web-{CDA5E7A7-69AE-47D8-8BD2-1AFE4F530824}" dt="2021-09-16T18:42:39.206" v="399" actId="1076"/>
          <ac:picMkLst>
            <pc:docMk/>
            <pc:sldMk cId="0" sldId="259"/>
            <ac:picMk id="4" creationId="{E7F08457-F4C0-4E62-8819-45480F0F34B9}"/>
          </ac:picMkLst>
        </pc:picChg>
        <pc:picChg chg="add mod">
          <ac:chgData name="Anna Pasternak" userId="9d931be9f4b26315" providerId="Windows Live" clId="Web-{CDA5E7A7-69AE-47D8-8BD2-1AFE4F530824}" dt="2021-09-16T18:43:00.112" v="405" actId="1076"/>
          <ac:picMkLst>
            <pc:docMk/>
            <pc:sldMk cId="0" sldId="259"/>
            <ac:picMk id="5" creationId="{C54E35CE-C54C-4C83-9225-7C2DD71D8BCA}"/>
          </ac:picMkLst>
        </pc:picChg>
      </pc:sldChg>
      <pc:sldChg chg="modSp new ord">
        <pc:chgData name="Anna Pasternak" userId="9d931be9f4b26315" providerId="Windows Live" clId="Web-{CDA5E7A7-69AE-47D8-8BD2-1AFE4F530824}" dt="2021-09-16T18:11:53.459" v="331" actId="20577"/>
        <pc:sldMkLst>
          <pc:docMk/>
          <pc:sldMk cId="3151071727" sldId="260"/>
        </pc:sldMkLst>
        <pc:spChg chg="mod">
          <ac:chgData name="Anna Pasternak" userId="9d931be9f4b26315" providerId="Windows Live" clId="Web-{CDA5E7A7-69AE-47D8-8BD2-1AFE4F530824}" dt="2021-09-16T18:11:53.459" v="331" actId="20577"/>
          <ac:spMkLst>
            <pc:docMk/>
            <pc:sldMk cId="3151071727" sldId="260"/>
            <ac:spMk id="2" creationId="{697EE157-10C8-44CB-9BAC-A31942DDD26C}"/>
          </ac:spMkLst>
        </pc:spChg>
        <pc:spChg chg="mod">
          <ac:chgData name="Anna Pasternak" userId="9d931be9f4b26315" providerId="Windows Live" clId="Web-{CDA5E7A7-69AE-47D8-8BD2-1AFE4F530824}" dt="2021-09-16T16:12:33.768" v="101" actId="20577"/>
          <ac:spMkLst>
            <pc:docMk/>
            <pc:sldMk cId="3151071727" sldId="260"/>
            <ac:spMk id="3" creationId="{E65DD666-5F22-4965-98D2-D4AC866F44BC}"/>
          </ac:spMkLst>
        </pc:spChg>
      </pc:sldChg>
      <pc:sldChg chg="addSp delSp modSp new del mod ord setBg setClrOvrMap">
        <pc:chgData name="Anna Pasternak" userId="9d931be9f4b26315" providerId="Windows Live" clId="Web-{CDA5E7A7-69AE-47D8-8BD2-1AFE4F530824}" dt="2021-09-16T18:02:02.602" v="271"/>
        <pc:sldMkLst>
          <pc:docMk/>
          <pc:sldMk cId="2310157575" sldId="261"/>
        </pc:sldMkLst>
        <pc:spChg chg="mod">
          <ac:chgData name="Anna Pasternak" userId="9d931be9f4b26315" providerId="Windows Live" clId="Web-{CDA5E7A7-69AE-47D8-8BD2-1AFE4F530824}" dt="2021-09-16T17:56:08.203" v="214"/>
          <ac:spMkLst>
            <pc:docMk/>
            <pc:sldMk cId="2310157575" sldId="261"/>
            <ac:spMk id="2" creationId="{6BDCA329-DB14-48B7-80EE-7A9A33796C69}"/>
          </ac:spMkLst>
        </pc:spChg>
        <pc:spChg chg="mod">
          <ac:chgData name="Anna Pasternak" userId="9d931be9f4b26315" providerId="Windows Live" clId="Web-{CDA5E7A7-69AE-47D8-8BD2-1AFE4F530824}" dt="2021-09-16T17:56:44.266" v="220" actId="20577"/>
          <ac:spMkLst>
            <pc:docMk/>
            <pc:sldMk cId="2310157575" sldId="261"/>
            <ac:spMk id="3" creationId="{6DB7F8FD-5B21-42FD-8362-4DCABA13E65A}"/>
          </ac:spMkLst>
        </pc:spChg>
        <pc:spChg chg="add">
          <ac:chgData name="Anna Pasternak" userId="9d931be9f4b26315" providerId="Windows Live" clId="Web-{CDA5E7A7-69AE-47D8-8BD2-1AFE4F530824}" dt="2021-09-16T17:56:08.203" v="214"/>
          <ac:spMkLst>
            <pc:docMk/>
            <pc:sldMk cId="2310157575" sldId="261"/>
            <ac:spMk id="10" creationId="{9B76D444-2756-434F-AE61-96D69830C13E}"/>
          </ac:spMkLst>
        </pc:spChg>
        <pc:spChg chg="add">
          <ac:chgData name="Anna Pasternak" userId="9d931be9f4b26315" providerId="Windows Live" clId="Web-{CDA5E7A7-69AE-47D8-8BD2-1AFE4F530824}" dt="2021-09-16T17:56:08.203" v="214"/>
          <ac:spMkLst>
            <pc:docMk/>
            <pc:sldMk cId="2310157575" sldId="261"/>
            <ac:spMk id="12" creationId="{A27B6159-7734-4564-9E0F-C4BC43C36E52}"/>
          </ac:spMkLst>
        </pc:spChg>
        <pc:picChg chg="add del mod">
          <ac:chgData name="Anna Pasternak" userId="9d931be9f4b26315" providerId="Windows Live" clId="Web-{CDA5E7A7-69AE-47D8-8BD2-1AFE4F530824}" dt="2021-09-16T17:55:06.436" v="209"/>
          <ac:picMkLst>
            <pc:docMk/>
            <pc:sldMk cId="2310157575" sldId="261"/>
            <ac:picMk id="4" creationId="{CA72F116-48FA-4CD3-AFFD-548227B1DE57}"/>
          </ac:picMkLst>
        </pc:picChg>
        <pc:picChg chg="add mod ord">
          <ac:chgData name="Anna Pasternak" userId="9d931be9f4b26315" providerId="Windows Live" clId="Web-{CDA5E7A7-69AE-47D8-8BD2-1AFE4F530824}" dt="2021-09-16T17:56:08.203" v="214"/>
          <ac:picMkLst>
            <pc:docMk/>
            <pc:sldMk cId="2310157575" sldId="261"/>
            <ac:picMk id="5" creationId="{4D4F7C41-DCE1-44B5-90CC-765FC8986DFD}"/>
          </ac:picMkLst>
        </pc:picChg>
        <pc:cxnChg chg="add">
          <ac:chgData name="Anna Pasternak" userId="9d931be9f4b26315" providerId="Windows Live" clId="Web-{CDA5E7A7-69AE-47D8-8BD2-1AFE4F530824}" dt="2021-09-16T17:56:08.203" v="214"/>
          <ac:cxnSpMkLst>
            <pc:docMk/>
            <pc:sldMk cId="2310157575" sldId="261"/>
            <ac:cxnSpMk id="14" creationId="{E2FFB46B-05BC-4950-B18A-9593FDAE6ED7}"/>
          </ac:cxnSpMkLst>
        </pc:cxnChg>
      </pc:sldChg>
      <pc:sldChg chg="modSp new del ord">
        <pc:chgData name="Anna Pasternak" userId="9d931be9f4b26315" providerId="Windows Live" clId="Web-{CDA5E7A7-69AE-47D8-8BD2-1AFE4F530824}" dt="2021-09-16T18:00:30.193" v="236"/>
        <pc:sldMkLst>
          <pc:docMk/>
          <pc:sldMk cId="3059044507" sldId="262"/>
        </pc:sldMkLst>
        <pc:spChg chg="mod">
          <ac:chgData name="Anna Pasternak" userId="9d931be9f4b26315" providerId="Windows Live" clId="Web-{CDA5E7A7-69AE-47D8-8BD2-1AFE4F530824}" dt="2021-09-16T18:00:07.614" v="235" actId="20577"/>
          <ac:spMkLst>
            <pc:docMk/>
            <pc:sldMk cId="3059044507" sldId="262"/>
            <ac:spMk id="2" creationId="{A53767FF-5066-48F9-8D14-68A64FB8F5D9}"/>
          </ac:spMkLst>
        </pc:spChg>
        <pc:spChg chg="mod">
          <ac:chgData name="Anna Pasternak" userId="9d931be9f4b26315" providerId="Windows Live" clId="Web-{CDA5E7A7-69AE-47D8-8BD2-1AFE4F530824}" dt="2021-09-16T17:59:26.035" v="231" actId="14100"/>
          <ac:spMkLst>
            <pc:docMk/>
            <pc:sldMk cId="3059044507" sldId="262"/>
            <ac:spMk id="3" creationId="{02EB7995-FA49-4072-81CA-6588A61B1829}"/>
          </ac:spMkLst>
        </pc:spChg>
      </pc:sldChg>
      <pc:sldChg chg="addSp delSp modSp new mod ord setBg setClrOvrMap">
        <pc:chgData name="Anna Pasternak" userId="9d931be9f4b26315" providerId="Windows Live" clId="Web-{CDA5E7A7-69AE-47D8-8BD2-1AFE4F530824}" dt="2021-09-16T18:10:09.254" v="329" actId="1076"/>
        <pc:sldMkLst>
          <pc:docMk/>
          <pc:sldMk cId="3206217515" sldId="262"/>
        </pc:sldMkLst>
        <pc:spChg chg="mod">
          <ac:chgData name="Anna Pasternak" userId="9d931be9f4b26315" providerId="Windows Live" clId="Web-{CDA5E7A7-69AE-47D8-8BD2-1AFE4F530824}" dt="2021-09-16T18:08:52.533" v="317" actId="1076"/>
          <ac:spMkLst>
            <pc:docMk/>
            <pc:sldMk cId="3206217515" sldId="262"/>
            <ac:spMk id="2" creationId="{63957517-19B6-4942-A6C6-24F4E1B8342D}"/>
          </ac:spMkLst>
        </pc:spChg>
        <pc:spChg chg="mod">
          <ac:chgData name="Anna Pasternak" userId="9d931be9f4b26315" providerId="Windows Live" clId="Web-{CDA5E7A7-69AE-47D8-8BD2-1AFE4F530824}" dt="2021-09-16T18:10:09.254" v="329" actId="1076"/>
          <ac:spMkLst>
            <pc:docMk/>
            <pc:sldMk cId="3206217515" sldId="262"/>
            <ac:spMk id="3" creationId="{5A807C65-3517-4A72-A7BA-EDD123185793}"/>
          </ac:spMkLst>
        </pc:spChg>
        <pc:spChg chg="add del">
          <ac:chgData name="Anna Pasternak" userId="9d931be9f4b26315" providerId="Windows Live" clId="Web-{CDA5E7A7-69AE-47D8-8BD2-1AFE4F530824}" dt="2021-09-16T18:04:24.777" v="281"/>
          <ac:spMkLst>
            <pc:docMk/>
            <pc:sldMk cId="3206217515" sldId="262"/>
            <ac:spMk id="6" creationId="{5E8D2E83-FB3A-40E7-A9E5-7AB389D612B4}"/>
          </ac:spMkLst>
        </pc:spChg>
        <pc:spChg chg="add">
          <ac:chgData name="Anna Pasternak" userId="9d931be9f4b26315" providerId="Windows Live" clId="Web-{CDA5E7A7-69AE-47D8-8BD2-1AFE4F530824}" dt="2021-09-16T18:04:24.808" v="282"/>
          <ac:spMkLst>
            <pc:docMk/>
            <pc:sldMk cId="3206217515" sldId="262"/>
            <ac:spMk id="7" creationId="{3BA513B0-82FF-4F41-8178-885375D1CFB5}"/>
          </ac:spMkLst>
        </pc:spChg>
        <pc:spChg chg="add del">
          <ac:chgData name="Anna Pasternak" userId="9d931be9f4b26315" providerId="Windows Live" clId="Web-{CDA5E7A7-69AE-47D8-8BD2-1AFE4F530824}" dt="2021-09-16T18:03:44.245" v="279"/>
          <ac:spMkLst>
            <pc:docMk/>
            <pc:sldMk cId="3206217515" sldId="262"/>
            <ac:spMk id="9" creationId="{C5E6CFF1-2F42-4E10-9A97-F116F46F53FE}"/>
          </ac:spMkLst>
        </pc:spChg>
        <pc:spChg chg="mod">
          <ac:chgData name="Anna Pasternak" userId="9d931be9f4b26315" providerId="Windows Live" clId="Web-{CDA5E7A7-69AE-47D8-8BD2-1AFE4F530824}" dt="2021-09-16T18:08:57.018" v="318" actId="1076"/>
          <ac:spMkLst>
            <pc:docMk/>
            <pc:sldMk cId="3206217515" sldId="262"/>
            <ac:spMk id="13" creationId="{385A18E1-CBE3-4BBD-B1B7-CDBCA685E017}"/>
          </ac:spMkLst>
        </pc:spChg>
        <pc:grpChg chg="add">
          <ac:chgData name="Anna Pasternak" userId="9d931be9f4b26315" providerId="Windows Live" clId="Web-{CDA5E7A7-69AE-47D8-8BD2-1AFE4F530824}" dt="2021-09-16T18:04:24.808" v="282"/>
          <ac:grpSpMkLst>
            <pc:docMk/>
            <pc:sldMk cId="3206217515" sldId="262"/>
            <ac:grpSpMk id="8" creationId="{93DB8501-F9F2-4ACD-B56A-9019CD5006D6}"/>
          </ac:grpSpMkLst>
        </pc:grpChg>
        <pc:picChg chg="add mod ord">
          <ac:chgData name="Anna Pasternak" userId="9d931be9f4b26315" providerId="Windows Live" clId="Web-{CDA5E7A7-69AE-47D8-8BD2-1AFE4F530824}" dt="2021-09-16T18:08:47.736" v="316" actId="1076"/>
          <ac:picMkLst>
            <pc:docMk/>
            <pc:sldMk cId="3206217515" sldId="262"/>
            <ac:picMk id="4" creationId="{5839C926-4325-485E-8CC0-918D86849BE1}"/>
          </ac:picMkLst>
        </pc:picChg>
        <pc:cxnChg chg="add del">
          <ac:chgData name="Anna Pasternak" userId="9d931be9f4b26315" providerId="Windows Live" clId="Web-{CDA5E7A7-69AE-47D8-8BD2-1AFE4F530824}" dt="2021-09-16T18:03:44.245" v="279"/>
          <ac:cxnSpMkLst>
            <pc:docMk/>
            <pc:sldMk cId="3206217515" sldId="262"/>
            <ac:cxnSpMk id="11" creationId="{67182200-4859-4C8D-BCBB-55B245C28BA3}"/>
          </ac:cxnSpMkLst>
        </pc:cxnChg>
      </pc:sldChg>
      <pc:sldChg chg="addSp delSp modSp new">
        <pc:chgData name="Anna Pasternak" userId="9d931be9f4b26315" providerId="Windows Live" clId="Web-{CDA5E7A7-69AE-47D8-8BD2-1AFE4F530824}" dt="2021-09-16T18:42:14.330" v="396" actId="1076"/>
        <pc:sldMkLst>
          <pc:docMk/>
          <pc:sldMk cId="1290636878" sldId="263"/>
        </pc:sldMkLst>
        <pc:spChg chg="mod">
          <ac:chgData name="Anna Pasternak" userId="9d931be9f4b26315" providerId="Windows Live" clId="Web-{CDA5E7A7-69AE-47D8-8BD2-1AFE4F530824}" dt="2021-09-16T18:14:26.478" v="341" actId="20577"/>
          <ac:spMkLst>
            <pc:docMk/>
            <pc:sldMk cId="1290636878" sldId="263"/>
            <ac:spMk id="2" creationId="{B2BC75C2-1815-4594-B6E1-B95F12ADE95C}"/>
          </ac:spMkLst>
        </pc:spChg>
        <pc:spChg chg="mod">
          <ac:chgData name="Anna Pasternak" userId="9d931be9f4b26315" providerId="Windows Live" clId="Web-{CDA5E7A7-69AE-47D8-8BD2-1AFE4F530824}" dt="2021-09-16T18:39:18.263" v="381" actId="20577"/>
          <ac:spMkLst>
            <pc:docMk/>
            <pc:sldMk cId="1290636878" sldId="263"/>
            <ac:spMk id="3" creationId="{F431D553-D3E1-4671-BFAC-6267B77C5034}"/>
          </ac:spMkLst>
        </pc:spChg>
        <pc:picChg chg="add mod">
          <ac:chgData name="Anna Pasternak" userId="9d931be9f4b26315" providerId="Windows Live" clId="Web-{CDA5E7A7-69AE-47D8-8BD2-1AFE4F530824}" dt="2021-09-16T18:39:10.794" v="378" actId="1076"/>
          <ac:picMkLst>
            <pc:docMk/>
            <pc:sldMk cId="1290636878" sldId="263"/>
            <ac:picMk id="4" creationId="{989DDD90-72A8-467D-9BBA-D0A2D8AEDF1B}"/>
          </ac:picMkLst>
        </pc:picChg>
        <pc:picChg chg="add del mod">
          <ac:chgData name="Anna Pasternak" userId="9d931be9f4b26315" providerId="Windows Live" clId="Web-{CDA5E7A7-69AE-47D8-8BD2-1AFE4F530824}" dt="2021-09-16T18:38:19.981" v="370"/>
          <ac:picMkLst>
            <pc:docMk/>
            <pc:sldMk cId="1290636878" sldId="263"/>
            <ac:picMk id="5" creationId="{724CD78C-37F1-463E-8130-5DE2EBF84487}"/>
          </ac:picMkLst>
        </pc:picChg>
        <pc:picChg chg="add mod">
          <ac:chgData name="Anna Pasternak" userId="9d931be9f4b26315" providerId="Windows Live" clId="Web-{CDA5E7A7-69AE-47D8-8BD2-1AFE4F530824}" dt="2021-09-16T18:42:14.330" v="396" actId="1076"/>
          <ac:picMkLst>
            <pc:docMk/>
            <pc:sldMk cId="1290636878" sldId="263"/>
            <ac:picMk id="6" creationId="{B2816AAD-1AEC-4CC1-B1EB-E6E15155E6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1707E-9A03-4ABD-9717-75DF1F3C86F2}" type="datetimeFigureOut">
              <a:rPr lang="pl-PL" smtClean="0"/>
              <a:t>17.09.2021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26C51-778F-42C9-BB33-11B0F9CF2EAD}"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A8226C51-778F-42C9-BB33-11B0F9CF2EAD}" type="slidenum">
              <a:rPr lang="pl-PL" smtClean="0"/>
              <a:t>8</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E2FBC4C0-44A2-4753-A060-4EA08FF48770}" type="datetimeFigureOut">
              <a:rPr lang="pl-PL" smtClean="0"/>
              <a:pPr/>
              <a:t>17.09.2021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3F75771-703C-4C0F-83BF-100D85C6F170}"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2FBC4C0-44A2-4753-A060-4EA08FF48770}" type="datetimeFigureOut">
              <a:rPr lang="pl-PL" smtClean="0"/>
              <a:pPr/>
              <a:t>17.09.2021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3F75771-703C-4C0F-83BF-100D85C6F17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2FBC4C0-44A2-4753-A060-4EA08FF48770}" type="datetimeFigureOut">
              <a:rPr lang="pl-PL" smtClean="0"/>
              <a:pPr/>
              <a:t>17.09.2021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3F75771-703C-4C0F-83BF-100D85C6F17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2FBC4C0-44A2-4753-A060-4EA08FF48770}" type="datetimeFigureOut">
              <a:rPr lang="pl-PL" smtClean="0"/>
              <a:pPr/>
              <a:t>17.09.2021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3F75771-703C-4C0F-83BF-100D85C6F170}"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E2FBC4C0-44A2-4753-A060-4EA08FF48770}" type="datetimeFigureOut">
              <a:rPr lang="pl-PL" smtClean="0"/>
              <a:pPr/>
              <a:t>17.09.2021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3F75771-703C-4C0F-83BF-100D85C6F170}"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E2FBC4C0-44A2-4753-A060-4EA08FF48770}" type="datetimeFigureOut">
              <a:rPr lang="pl-PL" smtClean="0"/>
              <a:pPr/>
              <a:t>17.09.2021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3F75771-703C-4C0F-83BF-100D85C6F170}"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E2FBC4C0-44A2-4753-A060-4EA08FF48770}" type="datetimeFigureOut">
              <a:rPr lang="pl-PL" smtClean="0"/>
              <a:pPr/>
              <a:t>17.09.2021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3F75771-703C-4C0F-83BF-100D85C6F170}"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E2FBC4C0-44A2-4753-A060-4EA08FF48770}" type="datetimeFigureOut">
              <a:rPr lang="pl-PL" smtClean="0"/>
              <a:pPr/>
              <a:t>17.09.2021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3F75771-703C-4C0F-83BF-100D85C6F17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2FBC4C0-44A2-4753-A060-4EA08FF48770}" type="datetimeFigureOut">
              <a:rPr lang="pl-PL" smtClean="0"/>
              <a:pPr/>
              <a:t>17.09.2021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3F75771-703C-4C0F-83BF-100D85C6F17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2FBC4C0-44A2-4753-A060-4EA08FF48770}" type="datetimeFigureOut">
              <a:rPr lang="pl-PL" smtClean="0"/>
              <a:pPr/>
              <a:t>17.09.2021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3F75771-703C-4C0F-83BF-100D85C6F170}"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2FBC4C0-44A2-4753-A060-4EA08FF48770}" type="datetimeFigureOut">
              <a:rPr lang="pl-PL" smtClean="0"/>
              <a:pPr/>
              <a:t>17.09.2021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3F75771-703C-4C0F-83BF-100D85C6F170}"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BC4C0-44A2-4753-A060-4EA08FF48770}" type="datetimeFigureOut">
              <a:rPr lang="pl-PL" smtClean="0"/>
              <a:pPr/>
              <a:t>17.09.2021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75771-703C-4C0F-83BF-100D85C6F17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2245810"/>
            <a:ext cx="6858000" cy="1355750"/>
          </a:xfrm>
        </p:spPr>
        <p:txBody>
          <a:bodyPr>
            <a:normAutofit/>
          </a:bodyPr>
          <a:lstStyle/>
          <a:p>
            <a:pPr algn="l"/>
            <a:r>
              <a:rPr lang="pl-PL" sz="4700" b="1" i="1">
                <a:highlight>
                  <a:srgbClr val="FFFF00"/>
                </a:highlight>
                <a:latin typeface="Tahoma"/>
                <a:ea typeface="Microsoft YaHei"/>
                <a:cs typeface="Tahoma"/>
              </a:rPr>
              <a:t>Silent Scream</a:t>
            </a:r>
            <a:r>
              <a:rPr lang="pl-PL" sz="4700" b="1" i="1">
                <a:highlight>
                  <a:srgbClr val="FFFF00"/>
                </a:highlight>
              </a:rPr>
              <a:t> </a:t>
            </a:r>
            <a:endParaRPr lang="pl-PL" sz="4700" b="1" i="1">
              <a:highlight>
                <a:srgbClr val="FFFF00"/>
              </a:highlight>
              <a:cs typeface="Calibri"/>
            </a:endParaRPr>
          </a:p>
        </p:txBody>
      </p:sp>
      <p:pic>
        <p:nvPicPr>
          <p:cNvPr id="1030" name="Picture 6"/>
          <p:cNvPicPr>
            <a:picLocks noChangeAspect="1" noChangeArrowheads="1"/>
          </p:cNvPicPr>
          <p:nvPr/>
        </p:nvPicPr>
        <p:blipFill rotWithShape="1">
          <a:blip r:embed="rId2"/>
          <a:srcRect t="34667" r="3" b="16254"/>
          <a:stretch/>
        </p:blipFill>
        <p:spPr bwMode="auto">
          <a:xfrm>
            <a:off x="2679479" y="10"/>
            <a:ext cx="6407012" cy="2130463"/>
          </a:xfrm>
          <a:custGeom>
            <a:avLst/>
            <a:gdLst/>
            <a:ahLst/>
            <a:cxnLst/>
            <a:rect l="l" t="t" r="r" b="b"/>
            <a:pathLst>
              <a:path w="8542682" h="2130473">
                <a:moveTo>
                  <a:pt x="986689" y="0"/>
                </a:moveTo>
                <a:lnTo>
                  <a:pt x="8542682" y="0"/>
                </a:lnTo>
                <a:lnTo>
                  <a:pt x="8542682" y="2130473"/>
                </a:lnTo>
                <a:lnTo>
                  <a:pt x="0" y="2130473"/>
                </a:lnTo>
                <a:close/>
              </a:path>
            </a:pathLst>
          </a:custGeom>
          <a:noFill/>
        </p:spPr>
      </p:pic>
      <p:pic>
        <p:nvPicPr>
          <p:cNvPr id="4" name="Obraz 4">
            <a:extLst>
              <a:ext uri="{FF2B5EF4-FFF2-40B4-BE49-F238E27FC236}">
                <a16:creationId xmlns:a16="http://schemas.microsoft.com/office/drawing/2014/main" xmlns="" id="{44524A98-A50B-4A59-9D9B-3685D69E7E1C}"/>
              </a:ext>
            </a:extLst>
          </p:cNvPr>
          <p:cNvPicPr>
            <a:picLocks noChangeAspect="1"/>
          </p:cNvPicPr>
          <p:nvPr/>
        </p:nvPicPr>
        <p:blipFill rotWithShape="1">
          <a:blip r:embed="rId3"/>
          <a:srcRect l="5870" r="-1" b="-1"/>
          <a:stretch/>
        </p:blipFill>
        <p:spPr>
          <a:xfrm>
            <a:off x="20" y="-6956"/>
            <a:ext cx="3356335" cy="2130473"/>
          </a:xfrm>
          <a:custGeom>
            <a:avLst/>
            <a:gdLst/>
            <a:ahLst/>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1029" name="Picture 5" descr="C:\Users\User\Desktop\logo.jpg"/>
          <p:cNvPicPr>
            <a:picLocks noChangeAspect="1" noChangeArrowheads="1"/>
          </p:cNvPicPr>
          <p:nvPr/>
        </p:nvPicPr>
        <p:blipFill rotWithShape="1">
          <a:blip r:embed="rId4" cstate="print"/>
          <a:srcRect t="25839" r="1" b="7193"/>
          <a:stretch/>
        </p:blipFill>
        <p:spPr bwMode="auto">
          <a:xfrm>
            <a:off x="5744513" y="4553924"/>
            <a:ext cx="3356355" cy="2174680"/>
          </a:xfrm>
          <a:custGeom>
            <a:avLst/>
            <a:gdLst/>
            <a:ahLst/>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a:noFill/>
        </p:spPr>
      </p:pic>
      <p:pic>
        <p:nvPicPr>
          <p:cNvPr id="1028" name="Picture 4" descr="C:\Users\User\Desktop\logo erasmus pendrive.jpg"/>
          <p:cNvPicPr>
            <a:picLocks noChangeAspect="1" noChangeArrowheads="1"/>
          </p:cNvPicPr>
          <p:nvPr/>
        </p:nvPicPr>
        <p:blipFill rotWithShape="1">
          <a:blip r:embed="rId5" cstate="print"/>
          <a:srcRect t="25729" r="-2" b="21352"/>
          <a:stretch/>
        </p:blipFill>
        <p:spPr bwMode="auto">
          <a:xfrm>
            <a:off x="20" y="4682840"/>
            <a:ext cx="6422512" cy="2175160"/>
          </a:xfrm>
          <a:custGeom>
            <a:avLst/>
            <a:gdLst/>
            <a:ahLst/>
            <a:cxnLst/>
            <a:rect l="l" t="t" r="r" b="b"/>
            <a:pathLst>
              <a:path w="8563376" h="2175160">
                <a:moveTo>
                  <a:pt x="0" y="0"/>
                </a:moveTo>
                <a:lnTo>
                  <a:pt x="8563376" y="0"/>
                </a:lnTo>
                <a:lnTo>
                  <a:pt x="7555992" y="2175160"/>
                </a:lnTo>
                <a:lnTo>
                  <a:pt x="0" y="2175160"/>
                </a:lnTo>
                <a:close/>
              </a:path>
            </a:pathLst>
          </a:custGeom>
          <a:noFill/>
        </p:spPr>
      </p:pic>
      <p:sp>
        <p:nvSpPr>
          <p:cNvPr id="3" name="pole tekstowe 2">
            <a:extLst>
              <a:ext uri="{FF2B5EF4-FFF2-40B4-BE49-F238E27FC236}">
                <a16:creationId xmlns:a16="http://schemas.microsoft.com/office/drawing/2014/main" xmlns="" id="{2191C4A8-20C4-435D-9E08-7F62299F538A}"/>
              </a:ext>
            </a:extLst>
          </p:cNvPr>
          <p:cNvSpPr txBox="1"/>
          <p:nvPr/>
        </p:nvSpPr>
        <p:spPr>
          <a:xfrm>
            <a:off x="3200400" y="3200400"/>
            <a:ext cx="274320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a:p>
          <a:p>
            <a:pPr>
              <a:spcAft>
                <a:spcPts val="600"/>
              </a:spcAft>
            </a:pPr>
            <a:endParaRPr lang="en-US"/>
          </a:p>
          <a:p>
            <a:pPr>
              <a:spcAft>
                <a:spcPts val="600"/>
              </a:spcAft>
            </a:pPr>
            <a:r>
              <a:rPr lang="en-US"/>
              <a:t/>
            </a:r>
            <a:br>
              <a:rPr lang="en-US"/>
            </a:br>
            <a:endParaRPr lang="en-US"/>
          </a:p>
        </p:txBody>
      </p:sp>
      <p:pic>
        <p:nvPicPr>
          <p:cNvPr id="1027" name="Picture 3" descr="C:\Users\User\Desktop\logo erasmus pendrive.jpg"/>
          <p:cNvPicPr>
            <a:picLocks noChangeAspect="1" noChangeArrowheads="1"/>
          </p:cNvPicPr>
          <p:nvPr/>
        </p:nvPicPr>
        <p:blipFill>
          <a:blip r:embed="rId6"/>
          <a:srcRect/>
          <a:stretch>
            <a:fillRect/>
          </a:stretch>
        </p:blipFill>
        <p:spPr bwMode="auto">
          <a:xfrm>
            <a:off x="-4429187" y="21574252"/>
            <a:ext cx="7917192" cy="28621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642918"/>
            <a:ext cx="8229600" cy="846158"/>
          </a:xfrm>
        </p:spPr>
        <p:txBody>
          <a:bodyPr>
            <a:normAutofit fontScale="90000"/>
          </a:bodyPr>
          <a:lstStyle/>
          <a:p>
            <a:r>
              <a:rPr lang="en-US" b="1" dirty="0"/>
              <a:t>Effects of Bullying </a:t>
            </a:r>
            <a:br>
              <a:rPr lang="en-US" b="1" dirty="0"/>
            </a:br>
            <a:endParaRPr lang="pl-PL" dirty="0"/>
          </a:p>
        </p:txBody>
      </p:sp>
      <p:sp>
        <p:nvSpPr>
          <p:cNvPr id="3" name="Symbol zastępczy zawartości 2"/>
          <p:cNvSpPr>
            <a:spLocks noGrp="1"/>
          </p:cNvSpPr>
          <p:nvPr>
            <p:ph idx="1"/>
          </p:nvPr>
        </p:nvSpPr>
        <p:spPr/>
        <p:txBody>
          <a:bodyPr>
            <a:normAutofit lnSpcReduction="10000"/>
          </a:bodyPr>
          <a:lstStyle/>
          <a:p>
            <a:pPr>
              <a:buNone/>
            </a:pPr>
            <a:endParaRPr lang="en-US" b="1" dirty="0"/>
          </a:p>
          <a:p>
            <a:r>
              <a:rPr lang="en-US" dirty="0"/>
              <a:t>Bullying can affect everyone—those who are bullied, those who bully, and those who witness bullying. Bullying is linked to many negative outcomes including impacts on mental health, substance use, and suicide. It is important to talk to </a:t>
            </a:r>
            <a:r>
              <a:rPr lang="pl-PL" dirty="0" err="1" smtClean="0"/>
              <a:t>pupils</a:t>
            </a:r>
            <a:r>
              <a:rPr lang="pl-PL" dirty="0" smtClean="0"/>
              <a:t> and </a:t>
            </a:r>
            <a:r>
              <a:rPr lang="pl-PL" dirty="0" err="1" smtClean="0"/>
              <a:t>students</a:t>
            </a:r>
            <a:r>
              <a:rPr lang="pl-PL" dirty="0" smtClean="0"/>
              <a:t>! Make </a:t>
            </a:r>
            <a:r>
              <a:rPr lang="pl-PL" dirty="0" err="1" smtClean="0"/>
              <a:t>them</a:t>
            </a:r>
            <a:r>
              <a:rPr lang="pl-PL" dirty="0" smtClean="0"/>
              <a:t> </a:t>
            </a:r>
            <a:r>
              <a:rPr lang="pl-PL" dirty="0" err="1" smtClean="0"/>
              <a:t>aware</a:t>
            </a:r>
            <a:r>
              <a:rPr lang="pl-PL" dirty="0" smtClean="0"/>
              <a:t>.</a:t>
            </a:r>
          </a:p>
          <a:p>
            <a:r>
              <a:rPr lang="pl-PL" dirty="0" smtClean="0"/>
              <a:t>We </a:t>
            </a:r>
            <a:r>
              <a:rPr lang="pl-PL" dirty="0" err="1" smtClean="0"/>
              <a:t>try</a:t>
            </a:r>
            <a:r>
              <a:rPr lang="pl-PL" dirty="0" smtClean="0"/>
              <a:t> to do </a:t>
            </a:r>
            <a:r>
              <a:rPr lang="pl-PL" dirty="0" err="1" smtClean="0"/>
              <a:t>it</a:t>
            </a:r>
            <a:r>
              <a:rPr lang="pl-PL" dirty="0" smtClean="0"/>
              <a:t> </a:t>
            </a:r>
            <a:r>
              <a:rPr lang="pl-PL" dirty="0" err="1" smtClean="0"/>
              <a:t>in</a:t>
            </a:r>
            <a:r>
              <a:rPr lang="pl-PL" dirty="0" smtClean="0"/>
              <a:t> </a:t>
            </a:r>
            <a:r>
              <a:rPr lang="pl-PL" dirty="0" err="1" smtClean="0"/>
              <a:t>our</a:t>
            </a:r>
            <a:r>
              <a:rPr lang="pl-PL" dirty="0" smtClean="0"/>
              <a:t> </a:t>
            </a:r>
            <a:r>
              <a:rPr lang="pl-PL" dirty="0" err="1" smtClean="0"/>
              <a:t>school</a:t>
            </a:r>
            <a:r>
              <a:rPr lang="pl-PL" dirty="0" smtClean="0"/>
              <a:t>!</a:t>
            </a:r>
            <a:endParaRPr lang="en-US" dirty="0"/>
          </a:p>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904DCDEA-60EE-4FBF-B515-F83D82F966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osoba&#10;&#10;Opis wygenerowany automatycznie">
            <a:extLst>
              <a:ext uri="{FF2B5EF4-FFF2-40B4-BE49-F238E27FC236}">
                <a16:creationId xmlns:a16="http://schemas.microsoft.com/office/drawing/2014/main" xmlns="" id="{BAD84E35-D0BF-4F57-883E-09DA324AA556}"/>
              </a:ext>
            </a:extLst>
          </p:cNvPr>
          <p:cNvPicPr>
            <a:picLocks noChangeAspect="1"/>
          </p:cNvPicPr>
          <p:nvPr/>
        </p:nvPicPr>
        <p:blipFill rotWithShape="1">
          <a:blip r:embed="rId2" cstate="print"/>
          <a:srcRect r="21448" b="-1"/>
          <a:stretch/>
        </p:blipFill>
        <p:spPr>
          <a:xfrm>
            <a:off x="3320143" y="3429004"/>
            <a:ext cx="5823858" cy="3428999"/>
          </a:xfrm>
          <a:prstGeom prst="rect">
            <a:avLst/>
          </a:prstGeom>
        </p:spPr>
      </p:pic>
      <p:pic>
        <p:nvPicPr>
          <p:cNvPr id="4" name="Obraz 4" descr="Obraz zawierający drzewo, zewnętrzne, niebo, góra&#10;&#10;Opis wygenerowany automatycznie">
            <a:extLst>
              <a:ext uri="{FF2B5EF4-FFF2-40B4-BE49-F238E27FC236}">
                <a16:creationId xmlns:a16="http://schemas.microsoft.com/office/drawing/2014/main" xmlns="" id="{09F0EB22-767D-4953-B544-BD1194E0245A}"/>
              </a:ext>
            </a:extLst>
          </p:cNvPr>
          <p:cNvPicPr>
            <a:picLocks noChangeAspect="1"/>
          </p:cNvPicPr>
          <p:nvPr/>
        </p:nvPicPr>
        <p:blipFill rotWithShape="1">
          <a:blip r:embed="rId3"/>
          <a:srcRect t="10559" r="2" b="1097"/>
          <a:stretch/>
        </p:blipFill>
        <p:spPr>
          <a:xfrm>
            <a:off x="3320139" y="-3"/>
            <a:ext cx="5823860" cy="3434400"/>
          </a:xfrm>
          <a:prstGeom prst="rect">
            <a:avLst/>
          </a:prstGeom>
        </p:spPr>
      </p:pic>
      <p:sp>
        <p:nvSpPr>
          <p:cNvPr id="17" name="Freeform: Shape 16">
            <a:extLst>
              <a:ext uri="{FF2B5EF4-FFF2-40B4-BE49-F238E27FC236}">
                <a16:creationId xmlns:a16="http://schemas.microsoft.com/office/drawing/2014/main" xmlns="" id="{34D94F3A-BF39-47F6-9AAA-3C61AF7E0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3628557"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11BAB570-FF10-4E96-8A3F-FA9804702B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3520273"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bg1"/>
          </a:solidFill>
          <a:ln w="0">
            <a:noFill/>
            <a:prstDash val="solid"/>
            <a:round/>
            <a:headEnd/>
            <a:tailEnd/>
          </a:ln>
        </p:spPr>
        <p:txBody>
          <a:bodyPr wrap="square">
            <a:noAutofit/>
          </a:bodyPr>
          <a:lstStyle/>
          <a:p>
            <a:endParaRPr lang="en-US" dirty="0"/>
          </a:p>
        </p:txBody>
      </p:sp>
      <p:sp>
        <p:nvSpPr>
          <p:cNvPr id="2" name="Tytuł 1"/>
          <p:cNvSpPr>
            <a:spLocks noGrp="1"/>
          </p:cNvSpPr>
          <p:nvPr>
            <p:ph type="title"/>
          </p:nvPr>
        </p:nvSpPr>
        <p:spPr>
          <a:xfrm>
            <a:off x="502795" y="662400"/>
            <a:ext cx="2608993" cy="1676715"/>
          </a:xfrm>
        </p:spPr>
        <p:txBody>
          <a:bodyPr anchor="t">
            <a:normAutofit/>
          </a:bodyPr>
          <a:lstStyle/>
          <a:p>
            <a:pPr>
              <a:lnSpc>
                <a:spcPct val="90000"/>
              </a:lnSpc>
            </a:pPr>
            <a:r>
              <a:rPr lang="pl-PL" sz="3400" err="1"/>
              <a:t>Some</a:t>
            </a:r>
            <a:r>
              <a:rPr lang="pl-PL" sz="3400"/>
              <a:t> </a:t>
            </a:r>
            <a:r>
              <a:rPr lang="pl-PL" sz="3400" err="1"/>
              <a:t>information</a:t>
            </a:r>
            <a:r>
              <a:rPr lang="pl-PL" sz="3400"/>
              <a:t> </a:t>
            </a:r>
            <a:r>
              <a:rPr lang="pl-PL" sz="3400" err="1"/>
              <a:t>about</a:t>
            </a:r>
            <a:r>
              <a:rPr lang="pl-PL" sz="3400"/>
              <a:t> </a:t>
            </a:r>
            <a:r>
              <a:rPr lang="pl-PL" sz="3400" err="1"/>
              <a:t>us</a:t>
            </a:r>
            <a:endParaRPr lang="pl-PL" sz="3400"/>
          </a:p>
        </p:txBody>
      </p:sp>
      <p:sp>
        <p:nvSpPr>
          <p:cNvPr id="3" name="Symbol zastępczy zawartości 2"/>
          <p:cNvSpPr>
            <a:spLocks noGrp="1"/>
          </p:cNvSpPr>
          <p:nvPr>
            <p:ph idx="1"/>
          </p:nvPr>
        </p:nvSpPr>
        <p:spPr>
          <a:xfrm>
            <a:off x="175867" y="2466119"/>
            <a:ext cx="3262134" cy="4128775"/>
          </a:xfrm>
        </p:spPr>
        <p:txBody>
          <a:bodyPr vert="horz" lIns="91440" tIns="45720" rIns="91440" bIns="45720" rtlCol="0" anchor="t">
            <a:normAutofit fontScale="92500" lnSpcReduction="10000"/>
          </a:bodyPr>
          <a:lstStyle/>
          <a:p>
            <a:r>
              <a:rPr lang="en-US" sz="2000" dirty="0"/>
              <a:t>Our school is located near the </a:t>
            </a:r>
            <a:r>
              <a:rPr lang="en-US" sz="2000" dirty="0" err="1"/>
              <a:t>Ojców</a:t>
            </a:r>
            <a:r>
              <a:rPr lang="en-US" sz="2000" dirty="0"/>
              <a:t> National Park</a:t>
            </a:r>
            <a:endParaRPr lang="en-US" sz="2000" dirty="0">
              <a:cs typeface="Calibri"/>
            </a:endParaRPr>
          </a:p>
          <a:p>
            <a:r>
              <a:rPr lang="pl-PL" sz="2000" dirty="0"/>
              <a:t>In the </a:t>
            </a:r>
            <a:r>
              <a:rPr lang="pl-PL" sz="2000" dirty="0" err="1"/>
              <a:t>Krakow</a:t>
            </a:r>
            <a:r>
              <a:rPr lang="pl-PL" sz="2000" dirty="0"/>
              <a:t> </a:t>
            </a:r>
            <a:r>
              <a:rPr lang="pl-PL" sz="2000" dirty="0" err="1"/>
              <a:t>poviat</a:t>
            </a:r>
            <a:endParaRPr lang="pl-PL" sz="2000" dirty="0">
              <a:cs typeface="Calibri"/>
            </a:endParaRPr>
          </a:p>
          <a:p>
            <a:r>
              <a:rPr lang="pl-PL" sz="2000" dirty="0">
                <a:cs typeface="Calibri"/>
              </a:rPr>
              <a:t>Skała </a:t>
            </a:r>
            <a:r>
              <a:rPr lang="pl-PL" sz="2000" dirty="0" err="1" smtClean="0">
                <a:cs typeface="Calibri"/>
              </a:rPr>
              <a:t>district</a:t>
            </a:r>
            <a:endParaRPr lang="pl-PL" sz="2000" dirty="0">
              <a:cs typeface="Calibri"/>
            </a:endParaRPr>
          </a:p>
          <a:p>
            <a:r>
              <a:rPr lang="pl-PL" sz="2000" dirty="0" err="1" smtClean="0">
                <a:ea typeface="+mn-lt"/>
                <a:cs typeface="+mn-lt"/>
              </a:rPr>
              <a:t>Lesser</a:t>
            </a:r>
            <a:r>
              <a:rPr lang="pl-PL" sz="2000" dirty="0" smtClean="0">
                <a:ea typeface="+mn-lt"/>
                <a:cs typeface="+mn-lt"/>
              </a:rPr>
              <a:t> Poland  </a:t>
            </a:r>
            <a:r>
              <a:rPr lang="pl-PL" sz="2000" dirty="0" err="1" smtClean="0">
                <a:ea typeface="+mn-lt"/>
                <a:cs typeface="+mn-lt"/>
              </a:rPr>
              <a:t>area</a:t>
            </a:r>
            <a:r>
              <a:rPr lang="pl-PL" sz="2000" dirty="0" smtClean="0">
                <a:ea typeface="+mn-lt"/>
                <a:cs typeface="+mn-lt"/>
              </a:rPr>
              <a:t> </a:t>
            </a:r>
            <a:endParaRPr lang="pl-PL" sz="2000" dirty="0">
              <a:cs typeface="Calibri"/>
            </a:endParaRPr>
          </a:p>
          <a:p>
            <a:r>
              <a:rPr lang="pl-PL" sz="2000" dirty="0">
                <a:ea typeface="+mn-lt"/>
                <a:cs typeface="+mn-lt"/>
              </a:rPr>
              <a:t>The </a:t>
            </a:r>
            <a:r>
              <a:rPr lang="pl-PL" sz="2000" dirty="0" err="1">
                <a:ea typeface="+mn-lt"/>
                <a:cs typeface="+mn-lt"/>
              </a:rPr>
              <a:t>school</a:t>
            </a:r>
            <a:r>
              <a:rPr lang="pl-PL" sz="2000" dirty="0">
                <a:ea typeface="+mn-lt"/>
                <a:cs typeface="+mn-lt"/>
              </a:rPr>
              <a:t> </a:t>
            </a:r>
            <a:r>
              <a:rPr lang="pl-PL" sz="2000" dirty="0" err="1">
                <a:ea typeface="+mn-lt"/>
                <a:cs typeface="+mn-lt"/>
              </a:rPr>
              <a:t>is</a:t>
            </a:r>
            <a:r>
              <a:rPr lang="pl-PL" sz="2000" dirty="0">
                <a:ea typeface="+mn-lt"/>
                <a:cs typeface="+mn-lt"/>
              </a:rPr>
              <a:t> </a:t>
            </a:r>
            <a:r>
              <a:rPr lang="pl-PL" sz="2000" dirty="0" err="1">
                <a:ea typeface="+mn-lt"/>
                <a:cs typeface="+mn-lt"/>
              </a:rPr>
              <a:t>situated</a:t>
            </a:r>
            <a:r>
              <a:rPr lang="pl-PL" sz="2000" dirty="0">
                <a:ea typeface="+mn-lt"/>
                <a:cs typeface="+mn-lt"/>
              </a:rPr>
              <a:t> </a:t>
            </a:r>
            <a:r>
              <a:rPr lang="pl-PL" sz="2000" dirty="0" err="1">
                <a:ea typeface="+mn-lt"/>
                <a:cs typeface="+mn-lt"/>
              </a:rPr>
              <a:t>away</a:t>
            </a:r>
            <a:r>
              <a:rPr lang="pl-PL" sz="2000" dirty="0">
                <a:ea typeface="+mn-lt"/>
                <a:cs typeface="+mn-lt"/>
              </a:rPr>
              <a:t> from the city in a </a:t>
            </a:r>
            <a:r>
              <a:rPr lang="pl-PL" sz="2000" dirty="0" err="1">
                <a:ea typeface="+mn-lt"/>
                <a:cs typeface="+mn-lt"/>
              </a:rPr>
              <a:t>rural</a:t>
            </a:r>
            <a:r>
              <a:rPr lang="pl-PL" sz="2000" dirty="0">
                <a:ea typeface="+mn-lt"/>
                <a:cs typeface="+mn-lt"/>
              </a:rPr>
              <a:t> </a:t>
            </a:r>
            <a:r>
              <a:rPr lang="pl-PL" sz="2000" dirty="0" err="1">
                <a:ea typeface="+mn-lt"/>
                <a:cs typeface="+mn-lt"/>
              </a:rPr>
              <a:t>area</a:t>
            </a:r>
            <a:endParaRPr lang="pl-PL" sz="2000" dirty="0">
              <a:cs typeface="Calibri"/>
            </a:endParaRPr>
          </a:p>
          <a:p>
            <a:r>
              <a:rPr lang="pl-PL" sz="2000" dirty="0">
                <a:ea typeface="+mn-lt"/>
                <a:cs typeface="+mn-lt"/>
              </a:rPr>
              <a:t>The Skała </a:t>
            </a:r>
            <a:r>
              <a:rPr lang="pl-PL" sz="2000" dirty="0" err="1" smtClean="0">
                <a:ea typeface="+mn-lt"/>
                <a:cs typeface="+mn-lt"/>
              </a:rPr>
              <a:t>town</a:t>
            </a:r>
            <a:r>
              <a:rPr lang="pl-PL" sz="2000" dirty="0" smtClean="0">
                <a:ea typeface="+mn-lt"/>
                <a:cs typeface="+mn-lt"/>
              </a:rPr>
              <a:t> </a:t>
            </a:r>
            <a:r>
              <a:rPr lang="pl-PL" sz="2000" dirty="0" err="1">
                <a:ea typeface="+mn-lt"/>
                <a:cs typeface="+mn-lt"/>
              </a:rPr>
              <a:t>is</a:t>
            </a:r>
            <a:r>
              <a:rPr lang="pl-PL" sz="2000" dirty="0">
                <a:ea typeface="+mn-lt"/>
                <a:cs typeface="+mn-lt"/>
              </a:rPr>
              <a:t> </a:t>
            </a:r>
            <a:r>
              <a:rPr lang="pl-PL" sz="2000" dirty="0" err="1">
                <a:ea typeface="+mn-lt"/>
                <a:cs typeface="+mn-lt"/>
              </a:rPr>
              <a:t>small</a:t>
            </a:r>
            <a:r>
              <a:rPr lang="pl-PL" sz="2000" dirty="0">
                <a:ea typeface="+mn-lt"/>
                <a:cs typeface="+mn-lt"/>
              </a:rPr>
              <a:t> and </a:t>
            </a:r>
            <a:r>
              <a:rPr lang="pl-PL" sz="2000" dirty="0" err="1">
                <a:ea typeface="+mn-lt"/>
                <a:cs typeface="+mn-lt"/>
              </a:rPr>
              <a:t>has</a:t>
            </a:r>
            <a:r>
              <a:rPr lang="pl-PL" sz="2000" dirty="0">
                <a:ea typeface="+mn-lt"/>
                <a:cs typeface="+mn-lt"/>
              </a:rPr>
              <a:t> a </a:t>
            </a:r>
            <a:r>
              <a:rPr lang="pl-PL" sz="2000" dirty="0" err="1">
                <a:ea typeface="+mn-lt"/>
                <a:cs typeface="+mn-lt"/>
              </a:rPr>
              <a:t>population</a:t>
            </a:r>
            <a:r>
              <a:rPr lang="pl-PL" sz="2000" dirty="0">
                <a:ea typeface="+mn-lt"/>
                <a:cs typeface="+mn-lt"/>
              </a:rPr>
              <a:t> of </a:t>
            </a:r>
            <a:r>
              <a:rPr lang="pl-PL" sz="2000" dirty="0" err="1">
                <a:ea typeface="+mn-lt"/>
                <a:cs typeface="+mn-lt"/>
              </a:rPr>
              <a:t>about</a:t>
            </a:r>
            <a:r>
              <a:rPr lang="pl-PL" sz="2000" dirty="0">
                <a:ea typeface="+mn-lt"/>
                <a:cs typeface="+mn-lt"/>
              </a:rPr>
              <a:t> 3800 </a:t>
            </a:r>
            <a:r>
              <a:rPr lang="pl-PL" sz="2000" dirty="0" err="1">
                <a:ea typeface="+mn-lt"/>
                <a:cs typeface="+mn-lt"/>
              </a:rPr>
              <a:t>people</a:t>
            </a:r>
            <a:endParaRPr lang="pl-PL" sz="2000" dirty="0">
              <a:cs typeface="Calibri"/>
            </a:endParaRPr>
          </a:p>
          <a:p>
            <a:r>
              <a:rPr lang="en" sz="2000" dirty="0">
                <a:latin typeface="Calibri"/>
                <a:cs typeface="Calibri"/>
              </a:rPr>
              <a:t>we </a:t>
            </a:r>
            <a:r>
              <a:rPr lang="en" sz="2000" dirty="0" smtClean="0">
                <a:latin typeface="Calibri"/>
                <a:cs typeface="Calibri"/>
              </a:rPr>
              <a:t>have</a:t>
            </a:r>
            <a:r>
              <a:rPr lang="pl-PL" sz="2000" dirty="0" smtClean="0">
                <a:latin typeface="Calibri"/>
                <a:cs typeface="Calibri"/>
              </a:rPr>
              <a:t> </a:t>
            </a:r>
            <a:r>
              <a:rPr lang="pl-PL" sz="2000" dirty="0" err="1" smtClean="0">
                <a:latin typeface="Calibri"/>
                <a:cs typeface="Calibri"/>
              </a:rPr>
              <a:t>about</a:t>
            </a:r>
            <a:r>
              <a:rPr lang="en" sz="2000" dirty="0" smtClean="0">
                <a:latin typeface="Calibri"/>
                <a:cs typeface="Calibri"/>
              </a:rPr>
              <a:t> </a:t>
            </a:r>
            <a:r>
              <a:rPr lang="en" sz="2000" dirty="0">
                <a:latin typeface="Calibri"/>
                <a:cs typeface="Calibri"/>
              </a:rPr>
              <a:t>400 students in the </a:t>
            </a:r>
            <a:r>
              <a:rPr lang="en" sz="2000" dirty="0" smtClean="0">
                <a:latin typeface="Calibri"/>
                <a:cs typeface="Calibri"/>
              </a:rPr>
              <a:t>school</a:t>
            </a:r>
            <a:r>
              <a:rPr lang="pl-PL" sz="2000" dirty="0" smtClean="0">
                <a:latin typeface="Calibri"/>
                <a:cs typeface="Calibri"/>
              </a:rPr>
              <a:t> ( </a:t>
            </a:r>
            <a:r>
              <a:rPr lang="pl-PL" sz="2000" dirty="0" err="1" smtClean="0">
                <a:latin typeface="Calibri"/>
                <a:cs typeface="Calibri"/>
              </a:rPr>
              <a:t>from</a:t>
            </a:r>
            <a:r>
              <a:rPr lang="pl-PL" sz="2000" dirty="0" smtClean="0">
                <a:latin typeface="Calibri"/>
                <a:cs typeface="Calibri"/>
              </a:rPr>
              <a:t> Poland, </a:t>
            </a:r>
            <a:r>
              <a:rPr lang="pl-PL" sz="2000" dirty="0" err="1" smtClean="0">
                <a:latin typeface="Calibri"/>
                <a:cs typeface="Calibri"/>
              </a:rPr>
              <a:t>some</a:t>
            </a:r>
            <a:r>
              <a:rPr lang="pl-PL" sz="2000" dirty="0" smtClean="0">
                <a:latin typeface="Calibri"/>
                <a:cs typeface="Calibri"/>
              </a:rPr>
              <a:t> </a:t>
            </a:r>
            <a:r>
              <a:rPr lang="pl-PL" sz="2000" dirty="0" err="1" smtClean="0">
                <a:latin typeface="Calibri"/>
                <a:cs typeface="Calibri"/>
              </a:rPr>
              <a:t>from</a:t>
            </a:r>
            <a:r>
              <a:rPr lang="pl-PL" sz="2000" dirty="0" smtClean="0">
                <a:latin typeface="Calibri"/>
                <a:cs typeface="Calibri"/>
              </a:rPr>
              <a:t> </a:t>
            </a:r>
            <a:r>
              <a:rPr lang="pl-PL" sz="2000" dirty="0" err="1" smtClean="0">
                <a:latin typeface="Calibri"/>
                <a:cs typeface="Calibri"/>
              </a:rPr>
              <a:t>Ukraine</a:t>
            </a:r>
            <a:r>
              <a:rPr lang="pl-PL" sz="2000" dirty="0" smtClean="0">
                <a:latin typeface="Calibri"/>
                <a:cs typeface="Calibri"/>
              </a:rPr>
              <a:t>  </a:t>
            </a:r>
            <a:r>
              <a:rPr lang="pl-PL" sz="2000" dirty="0" err="1" smtClean="0">
                <a:latin typeface="Calibri"/>
                <a:cs typeface="Calibri"/>
              </a:rPr>
              <a:t>Moldavia</a:t>
            </a:r>
            <a:r>
              <a:rPr lang="pl-PL" sz="2000" dirty="0" smtClean="0">
                <a:latin typeface="Calibri"/>
                <a:cs typeface="Calibri"/>
              </a:rPr>
              <a:t>, </a:t>
            </a:r>
            <a:r>
              <a:rPr lang="pl-PL" sz="2000" dirty="0" err="1" smtClean="0">
                <a:latin typeface="Calibri"/>
                <a:cs typeface="Calibri"/>
              </a:rPr>
              <a:t>Belarus</a:t>
            </a:r>
            <a:r>
              <a:rPr lang="pl-PL" sz="2000" dirty="0" smtClean="0">
                <a:latin typeface="Calibri"/>
                <a:cs typeface="Calibri"/>
              </a:rPr>
              <a:t>)</a:t>
            </a:r>
            <a:endParaRPr lang="pl-PL" sz="2000" dirty="0">
              <a:latin typeface="Calibri"/>
              <a:cs typeface="Calibri"/>
            </a:endParaRPr>
          </a:p>
          <a:p>
            <a:endParaRPr lang="pl-PL" sz="1700" dirty="0">
              <a:cs typeface="Calibri"/>
            </a:endParaRPr>
          </a:p>
        </p:txBody>
      </p:sp>
      <p:pic>
        <p:nvPicPr>
          <p:cNvPr id="6" name="Obraz 6" descr="Obraz zawierający kubek, kawa, stół, śniadanie&#10;&#10;Opis wygenerowany automatycznie">
            <a:extLst>
              <a:ext uri="{FF2B5EF4-FFF2-40B4-BE49-F238E27FC236}">
                <a16:creationId xmlns:a16="http://schemas.microsoft.com/office/drawing/2014/main" xmlns="" id="{D615D5CA-F0F1-4C76-8E62-50C563CDD557}"/>
              </a:ext>
            </a:extLst>
          </p:cNvPr>
          <p:cNvPicPr>
            <a:picLocks noChangeAspect="1"/>
          </p:cNvPicPr>
          <p:nvPr/>
        </p:nvPicPr>
        <p:blipFill>
          <a:blip r:embed="rId4" cstate="print"/>
          <a:stretch>
            <a:fillRect/>
          </a:stretch>
        </p:blipFill>
        <p:spPr>
          <a:xfrm>
            <a:off x="7005667" y="2795588"/>
            <a:ext cx="2743200" cy="12668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1945" y="-733474"/>
            <a:ext cx="6852321" cy="6268751"/>
          </a:xfrm>
        </p:spPr>
        <p:txBody>
          <a:bodyPr/>
          <a:lstStyle/>
          <a:p>
            <a:r>
              <a:rPr lang="en-US" sz="2800" b="1" dirty="0">
                <a:solidFill>
                  <a:srgbClr val="0070C0"/>
                </a:solidFill>
                <a:ea typeface="+mj-lt"/>
                <a:cs typeface="+mj-lt"/>
              </a:rPr>
              <a:t>EU BLUE CARD</a:t>
            </a:r>
            <a:r>
              <a:rPr lang="en-US" sz="2800" b="1" dirty="0">
                <a:ea typeface="+mj-lt"/>
                <a:cs typeface="+mj-lt"/>
              </a:rPr>
              <a:t/>
            </a:r>
            <a:br>
              <a:rPr lang="en-US" sz="2800" b="1" dirty="0">
                <a:ea typeface="+mj-lt"/>
                <a:cs typeface="+mj-lt"/>
              </a:rPr>
            </a:br>
            <a:r>
              <a:rPr lang="en-US" sz="2400" dirty="0">
                <a:ea typeface="+mj-lt"/>
                <a:cs typeface="+mj-lt"/>
              </a:rPr>
              <a:t/>
            </a:r>
            <a:br>
              <a:rPr lang="en-US" sz="2400" dirty="0">
                <a:ea typeface="+mj-lt"/>
                <a:cs typeface="+mj-lt"/>
              </a:rPr>
            </a:br>
            <a:r>
              <a:rPr lang="en-US" sz="2400" dirty="0">
                <a:ea typeface="+mj-lt"/>
                <a:cs typeface="+mj-lt"/>
              </a:rPr>
              <a:t/>
            </a:r>
            <a:br>
              <a:rPr lang="en-US" sz="2400" dirty="0">
                <a:ea typeface="+mj-lt"/>
                <a:cs typeface="+mj-lt"/>
              </a:rPr>
            </a:br>
            <a:r>
              <a:rPr lang="en-US" sz="2400" dirty="0">
                <a:ea typeface="+mj-lt"/>
                <a:cs typeface="+mj-lt"/>
              </a:rPr>
              <a:t>In our country it is possible to have an EU BLUE CARD</a:t>
            </a:r>
            <a:r>
              <a:rPr lang="pl-PL" sz="2400" dirty="0">
                <a:ea typeface="+mj-lt"/>
                <a:cs typeface="+mj-lt"/>
              </a:rPr>
              <a:t> (</a:t>
            </a:r>
            <a:r>
              <a:rPr lang="en-US" sz="2400" dirty="0">
                <a:ea typeface="+mj-lt"/>
                <a:cs typeface="+mj-lt"/>
              </a:rPr>
              <a:t>The Blue Card is a procedure aimed at ensuring the safety of the person against whom domestic violence is used</a:t>
            </a:r>
            <a:r>
              <a:rPr lang="pl-PL" sz="2400" dirty="0">
                <a:ea typeface="+mj-lt"/>
                <a:cs typeface="+mj-lt"/>
              </a:rPr>
              <a:t>) </a:t>
            </a:r>
            <a:r>
              <a:rPr lang="en-US" sz="2400" dirty="0">
                <a:ea typeface="+mj-lt"/>
                <a:cs typeface="+mj-lt"/>
              </a:rPr>
              <a:t>27 people are entitled to the blue card in the city of Skała</a:t>
            </a:r>
            <a:r>
              <a:rPr lang="pl-PL" sz="2400" dirty="0">
                <a:ea typeface="+mj-lt"/>
                <a:cs typeface="+mj-lt"/>
              </a:rPr>
              <a:t> </a:t>
            </a:r>
            <a:endParaRPr lang="pl-PL"/>
          </a:p>
          <a:p>
            <a:endParaRPr lang="pl-PL" dirty="0">
              <a:cs typeface="Calibri"/>
            </a:endParaRPr>
          </a:p>
        </p:txBody>
      </p:sp>
      <p:pic>
        <p:nvPicPr>
          <p:cNvPr id="4" name="Obraz 4" descr="Obraz zawierający tekst, osoba, wewnątrz, grupa&#10;&#10;Opis wygenerowany automatycznie">
            <a:extLst>
              <a:ext uri="{FF2B5EF4-FFF2-40B4-BE49-F238E27FC236}">
                <a16:creationId xmlns:a16="http://schemas.microsoft.com/office/drawing/2014/main" xmlns="" id="{E7F08457-F4C0-4E62-8819-45480F0F34B9}"/>
              </a:ext>
            </a:extLst>
          </p:cNvPr>
          <p:cNvPicPr>
            <a:picLocks noChangeAspect="1"/>
          </p:cNvPicPr>
          <p:nvPr/>
        </p:nvPicPr>
        <p:blipFill>
          <a:blip r:embed="rId2" cstate="print"/>
          <a:stretch>
            <a:fillRect/>
          </a:stretch>
        </p:blipFill>
        <p:spPr>
          <a:xfrm>
            <a:off x="261257" y="4172868"/>
            <a:ext cx="5412565" cy="2487917"/>
          </a:xfrm>
          <a:prstGeom prst="rect">
            <a:avLst/>
          </a:prstGeom>
        </p:spPr>
      </p:pic>
      <p:pic>
        <p:nvPicPr>
          <p:cNvPr id="5" name="Obraz 5" descr="Obraz zawierający osoba, pozujący, zewnętrzne, grupa&#10;&#10;Opis wygenerowany automatycznie">
            <a:extLst>
              <a:ext uri="{FF2B5EF4-FFF2-40B4-BE49-F238E27FC236}">
                <a16:creationId xmlns:a16="http://schemas.microsoft.com/office/drawing/2014/main" xmlns="" id="{C54E35CE-C54C-4C83-9225-7C2DD71D8BCA}"/>
              </a:ext>
            </a:extLst>
          </p:cNvPr>
          <p:cNvPicPr>
            <a:picLocks noChangeAspect="1"/>
          </p:cNvPicPr>
          <p:nvPr/>
        </p:nvPicPr>
        <p:blipFill>
          <a:blip r:embed="rId3"/>
          <a:stretch>
            <a:fillRect/>
          </a:stretch>
        </p:blipFill>
        <p:spPr>
          <a:xfrm>
            <a:off x="6593903" y="3559629"/>
            <a:ext cx="2274641" cy="30470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97EE157-10C8-44CB-9BAC-A31942DDD26C}"/>
              </a:ext>
            </a:extLst>
          </p:cNvPr>
          <p:cNvSpPr>
            <a:spLocks noGrp="1"/>
          </p:cNvSpPr>
          <p:nvPr>
            <p:ph type="title"/>
          </p:nvPr>
        </p:nvSpPr>
        <p:spPr/>
        <p:txBody>
          <a:bodyPr>
            <a:normAutofit fontScale="90000"/>
          </a:bodyPr>
          <a:lstStyle/>
          <a:p>
            <a:r>
              <a:rPr lang="pl-PL">
                <a:solidFill>
                  <a:srgbClr val="C00000"/>
                </a:solidFill>
                <a:ea typeface="+mj-lt"/>
                <a:cs typeface="+mj-lt"/>
              </a:rPr>
              <a:t>The scale of the problem of bullying in our school</a:t>
            </a:r>
            <a:endParaRPr lang="pl-PL">
              <a:solidFill>
                <a:srgbClr val="C00000"/>
              </a:solidFill>
              <a:cs typeface="Calibri"/>
            </a:endParaRPr>
          </a:p>
        </p:txBody>
      </p:sp>
      <p:sp>
        <p:nvSpPr>
          <p:cNvPr id="3" name="Symbol zastępczy zawartości 2">
            <a:extLst>
              <a:ext uri="{FF2B5EF4-FFF2-40B4-BE49-F238E27FC236}">
                <a16:creationId xmlns:a16="http://schemas.microsoft.com/office/drawing/2014/main" xmlns="" id="{E65DD666-5F22-4965-98D2-D4AC866F44BC}"/>
              </a:ext>
            </a:extLst>
          </p:cNvPr>
          <p:cNvSpPr>
            <a:spLocks noGrp="1"/>
          </p:cNvSpPr>
          <p:nvPr>
            <p:ph idx="1"/>
          </p:nvPr>
        </p:nvSpPr>
        <p:spPr/>
        <p:txBody>
          <a:bodyPr vert="horz" lIns="91440" tIns="45720" rIns="91440" bIns="45720" rtlCol="0" anchor="t">
            <a:normAutofit fontScale="92500" lnSpcReduction="10000"/>
          </a:bodyPr>
          <a:lstStyle/>
          <a:p>
            <a:r>
              <a:rPr lang="pl-PL" dirty="0" err="1" smtClean="0">
                <a:ea typeface="+mn-lt"/>
                <a:cs typeface="+mn-lt"/>
              </a:rPr>
              <a:t>Last</a:t>
            </a:r>
            <a:r>
              <a:rPr lang="pl-PL" dirty="0" smtClean="0">
                <a:ea typeface="+mn-lt"/>
                <a:cs typeface="+mn-lt"/>
              </a:rPr>
              <a:t> </a:t>
            </a:r>
            <a:r>
              <a:rPr lang="pl-PL" dirty="0" err="1" smtClean="0">
                <a:ea typeface="+mn-lt"/>
                <a:cs typeface="+mn-lt"/>
              </a:rPr>
              <a:t>year</a:t>
            </a:r>
            <a:r>
              <a:rPr lang="pl-PL" dirty="0" smtClean="0">
                <a:ea typeface="+mn-lt"/>
                <a:cs typeface="+mn-lt"/>
              </a:rPr>
              <a:t> </a:t>
            </a:r>
            <a:r>
              <a:rPr lang="pl-PL" dirty="0" err="1" smtClean="0">
                <a:ea typeface="+mn-lt"/>
                <a:cs typeface="+mn-lt"/>
              </a:rPr>
              <a:t>in</a:t>
            </a:r>
            <a:r>
              <a:rPr lang="pl-PL" dirty="0" smtClean="0">
                <a:ea typeface="+mn-lt"/>
                <a:cs typeface="+mn-lt"/>
              </a:rPr>
              <a:t> </a:t>
            </a:r>
            <a:r>
              <a:rPr lang="pl-PL" dirty="0" err="1">
                <a:ea typeface="+mn-lt"/>
                <a:cs typeface="+mn-lt"/>
              </a:rPr>
              <a:t>our</a:t>
            </a:r>
            <a:r>
              <a:rPr lang="pl-PL" dirty="0">
                <a:ea typeface="+mn-lt"/>
                <a:cs typeface="+mn-lt"/>
              </a:rPr>
              <a:t> </a:t>
            </a:r>
            <a:r>
              <a:rPr lang="pl-PL" dirty="0" err="1">
                <a:ea typeface="+mn-lt"/>
                <a:cs typeface="+mn-lt"/>
              </a:rPr>
              <a:t>school</a:t>
            </a:r>
            <a:r>
              <a:rPr lang="pl-PL" dirty="0">
                <a:ea typeface="+mn-lt"/>
                <a:cs typeface="+mn-lt"/>
              </a:rPr>
              <a:t>, 46 </a:t>
            </a:r>
            <a:r>
              <a:rPr lang="pl-PL" dirty="0" err="1">
                <a:ea typeface="+mn-lt"/>
                <a:cs typeface="+mn-lt"/>
              </a:rPr>
              <a:t>students</a:t>
            </a:r>
            <a:r>
              <a:rPr lang="pl-PL" dirty="0">
                <a:ea typeface="+mn-lt"/>
                <a:cs typeface="+mn-lt"/>
              </a:rPr>
              <a:t> took the </a:t>
            </a:r>
            <a:r>
              <a:rPr lang="pl-PL" dirty="0" err="1" smtClean="0">
                <a:ea typeface="+mn-lt"/>
                <a:cs typeface="+mn-lt"/>
              </a:rPr>
              <a:t>questionnaire</a:t>
            </a:r>
            <a:r>
              <a:rPr lang="pl-PL" dirty="0" smtClean="0">
                <a:ea typeface="+mn-lt"/>
                <a:cs typeface="+mn-lt"/>
              </a:rPr>
              <a:t> </a:t>
            </a:r>
            <a:r>
              <a:rPr lang="pl-PL" dirty="0" err="1" smtClean="0">
                <a:ea typeface="+mn-lt"/>
                <a:cs typeface="+mn-lt"/>
              </a:rPr>
              <a:t>abou</a:t>
            </a:r>
            <a:r>
              <a:rPr lang="pl-PL" dirty="0" smtClean="0">
                <a:ea typeface="+mn-lt"/>
                <a:cs typeface="+mn-lt"/>
              </a:rPr>
              <a:t> </a:t>
            </a:r>
            <a:r>
              <a:rPr lang="pl-PL" dirty="0" err="1" smtClean="0">
                <a:ea typeface="+mn-lt"/>
                <a:cs typeface="+mn-lt"/>
              </a:rPr>
              <a:t>bullying</a:t>
            </a:r>
            <a:r>
              <a:rPr lang="pl-PL" dirty="0" smtClean="0">
                <a:ea typeface="+mn-lt"/>
                <a:cs typeface="+mn-lt"/>
              </a:rPr>
              <a:t>. </a:t>
            </a:r>
            <a:r>
              <a:rPr lang="pl-PL" dirty="0">
                <a:ea typeface="+mn-lt"/>
                <a:cs typeface="+mn-lt"/>
              </a:rPr>
              <a:t>The </a:t>
            </a:r>
            <a:r>
              <a:rPr lang="pl-PL" dirty="0" err="1">
                <a:ea typeface="+mn-lt"/>
                <a:cs typeface="+mn-lt"/>
              </a:rPr>
              <a:t>results</a:t>
            </a:r>
            <a:r>
              <a:rPr lang="pl-PL" dirty="0">
                <a:ea typeface="+mn-lt"/>
                <a:cs typeface="+mn-lt"/>
              </a:rPr>
              <a:t> </a:t>
            </a:r>
            <a:r>
              <a:rPr lang="pl-PL" dirty="0" err="1" smtClean="0">
                <a:ea typeface="+mn-lt"/>
                <a:cs typeface="+mn-lt"/>
              </a:rPr>
              <a:t>showed</a:t>
            </a:r>
            <a:r>
              <a:rPr lang="pl-PL" dirty="0" smtClean="0">
                <a:ea typeface="+mn-lt"/>
                <a:cs typeface="+mn-lt"/>
              </a:rPr>
              <a:t> </a:t>
            </a:r>
            <a:r>
              <a:rPr lang="pl-PL" dirty="0" err="1">
                <a:ea typeface="+mn-lt"/>
                <a:cs typeface="+mn-lt"/>
              </a:rPr>
              <a:t>that</a:t>
            </a:r>
            <a:r>
              <a:rPr lang="pl-PL" dirty="0">
                <a:ea typeface="+mn-lt"/>
                <a:cs typeface="+mn-lt"/>
              </a:rPr>
              <a:t> </a:t>
            </a:r>
            <a:r>
              <a:rPr lang="pl-PL" dirty="0">
                <a:solidFill>
                  <a:srgbClr val="FF0000"/>
                </a:solidFill>
                <a:ea typeface="+mn-lt"/>
                <a:cs typeface="+mn-lt"/>
              </a:rPr>
              <a:t>58% </a:t>
            </a:r>
            <a:r>
              <a:rPr lang="pl-PL" dirty="0">
                <a:ea typeface="+mn-lt"/>
                <a:cs typeface="+mn-lt"/>
              </a:rPr>
              <a:t>of the </a:t>
            </a:r>
            <a:r>
              <a:rPr lang="pl-PL" dirty="0" err="1">
                <a:ea typeface="+mn-lt"/>
                <a:cs typeface="+mn-lt"/>
              </a:rPr>
              <a:t>students</a:t>
            </a:r>
            <a:r>
              <a:rPr lang="pl-PL" dirty="0">
                <a:ea typeface="+mn-lt"/>
                <a:cs typeface="+mn-lt"/>
              </a:rPr>
              <a:t> </a:t>
            </a:r>
            <a:r>
              <a:rPr lang="pl-PL" dirty="0" err="1">
                <a:ea typeface="+mn-lt"/>
                <a:cs typeface="+mn-lt"/>
              </a:rPr>
              <a:t>have</a:t>
            </a:r>
            <a:r>
              <a:rPr lang="pl-PL" dirty="0">
                <a:ea typeface="+mn-lt"/>
                <a:cs typeface="+mn-lt"/>
              </a:rPr>
              <a:t> </a:t>
            </a:r>
            <a:r>
              <a:rPr lang="pl-PL" dirty="0" err="1">
                <a:ea typeface="+mn-lt"/>
                <a:cs typeface="+mn-lt"/>
              </a:rPr>
              <a:t>been</a:t>
            </a:r>
            <a:r>
              <a:rPr lang="pl-PL" dirty="0">
                <a:ea typeface="+mn-lt"/>
                <a:cs typeface="+mn-lt"/>
              </a:rPr>
              <a:t> </a:t>
            </a:r>
            <a:r>
              <a:rPr lang="pl-PL" dirty="0" err="1">
                <a:ea typeface="+mn-lt"/>
                <a:cs typeface="+mn-lt"/>
              </a:rPr>
              <a:t>bullied</a:t>
            </a:r>
            <a:r>
              <a:rPr lang="pl-PL" dirty="0">
                <a:ea typeface="+mn-lt"/>
                <a:cs typeface="+mn-lt"/>
              </a:rPr>
              <a:t> </a:t>
            </a:r>
            <a:r>
              <a:rPr lang="pl-PL" dirty="0" err="1">
                <a:ea typeface="+mn-lt"/>
                <a:cs typeface="+mn-lt"/>
              </a:rPr>
              <a:t>in</a:t>
            </a:r>
            <a:r>
              <a:rPr lang="pl-PL" dirty="0">
                <a:ea typeface="+mn-lt"/>
                <a:cs typeface="+mn-lt"/>
              </a:rPr>
              <a:t> </a:t>
            </a:r>
            <a:r>
              <a:rPr lang="pl-PL" dirty="0" err="1">
                <a:ea typeface="+mn-lt"/>
                <a:cs typeface="+mn-lt"/>
              </a:rPr>
              <a:t>their</a:t>
            </a:r>
            <a:r>
              <a:rPr lang="pl-PL" dirty="0">
                <a:ea typeface="+mn-lt"/>
                <a:cs typeface="+mn-lt"/>
              </a:rPr>
              <a:t> </a:t>
            </a:r>
            <a:r>
              <a:rPr lang="pl-PL" dirty="0" err="1">
                <a:ea typeface="+mn-lt"/>
                <a:cs typeface="+mn-lt"/>
              </a:rPr>
              <a:t>lives</a:t>
            </a:r>
            <a:r>
              <a:rPr lang="pl-PL" dirty="0">
                <a:ea typeface="+mn-lt"/>
                <a:cs typeface="+mn-lt"/>
              </a:rPr>
              <a:t>. </a:t>
            </a:r>
            <a:endParaRPr lang="pl-PL" dirty="0" smtClean="0">
              <a:ea typeface="+mn-lt"/>
              <a:cs typeface="+mn-lt"/>
            </a:endParaRPr>
          </a:p>
          <a:p>
            <a:r>
              <a:rPr lang="pl-PL" dirty="0" smtClean="0">
                <a:ea typeface="+mn-lt"/>
                <a:cs typeface="+mn-lt"/>
              </a:rPr>
              <a:t>The </a:t>
            </a:r>
            <a:r>
              <a:rPr lang="pl-PL" dirty="0" err="1">
                <a:ea typeface="+mn-lt"/>
                <a:cs typeface="+mn-lt"/>
              </a:rPr>
              <a:t>main</a:t>
            </a:r>
            <a:r>
              <a:rPr lang="pl-PL" dirty="0">
                <a:ea typeface="+mn-lt"/>
                <a:cs typeface="+mn-lt"/>
              </a:rPr>
              <a:t> </a:t>
            </a:r>
            <a:r>
              <a:rPr lang="pl-PL" dirty="0" err="1">
                <a:solidFill>
                  <a:srgbClr val="FF0000"/>
                </a:solidFill>
                <a:ea typeface="+mn-lt"/>
                <a:cs typeface="+mn-lt"/>
              </a:rPr>
              <a:t>forms</a:t>
            </a:r>
            <a:r>
              <a:rPr lang="pl-PL" dirty="0">
                <a:solidFill>
                  <a:srgbClr val="FF0000"/>
                </a:solidFill>
                <a:ea typeface="+mn-lt"/>
                <a:cs typeface="+mn-lt"/>
              </a:rPr>
              <a:t> of </a:t>
            </a:r>
            <a:r>
              <a:rPr lang="pl-PL" dirty="0" err="1">
                <a:solidFill>
                  <a:srgbClr val="FF0000"/>
                </a:solidFill>
                <a:ea typeface="+mn-lt"/>
                <a:cs typeface="+mn-lt"/>
              </a:rPr>
              <a:t>bullying</a:t>
            </a:r>
            <a:r>
              <a:rPr lang="pl-PL" dirty="0">
                <a:ea typeface="+mn-lt"/>
                <a:cs typeface="+mn-lt"/>
              </a:rPr>
              <a:t>; </a:t>
            </a:r>
            <a:r>
              <a:rPr lang="pl-PL" dirty="0" err="1">
                <a:ea typeface="+mn-lt"/>
                <a:cs typeface="+mn-lt"/>
              </a:rPr>
              <a:t>making</a:t>
            </a:r>
            <a:r>
              <a:rPr lang="pl-PL" dirty="0">
                <a:ea typeface="+mn-lt"/>
                <a:cs typeface="+mn-lt"/>
              </a:rPr>
              <a:t> </a:t>
            </a:r>
            <a:r>
              <a:rPr lang="pl-PL" dirty="0" err="1">
                <a:ea typeface="+mn-lt"/>
                <a:cs typeface="+mn-lt"/>
              </a:rPr>
              <a:t>fun</a:t>
            </a:r>
            <a:r>
              <a:rPr lang="pl-PL" dirty="0">
                <a:ea typeface="+mn-lt"/>
                <a:cs typeface="+mn-lt"/>
              </a:rPr>
              <a:t> of </a:t>
            </a:r>
            <a:r>
              <a:rPr lang="pl-PL" dirty="0" err="1">
                <a:ea typeface="+mn-lt"/>
                <a:cs typeface="+mn-lt"/>
              </a:rPr>
              <a:t>apperance</a:t>
            </a:r>
            <a:r>
              <a:rPr lang="pl-PL" dirty="0">
                <a:ea typeface="+mn-lt"/>
                <a:cs typeface="+mn-lt"/>
              </a:rPr>
              <a:t>; </a:t>
            </a:r>
            <a:r>
              <a:rPr lang="pl-PL" dirty="0" err="1">
                <a:ea typeface="+mn-lt"/>
                <a:cs typeface="+mn-lt"/>
              </a:rPr>
              <a:t>hurtful</a:t>
            </a:r>
            <a:r>
              <a:rPr lang="pl-PL" dirty="0">
                <a:ea typeface="+mn-lt"/>
                <a:cs typeface="+mn-lt"/>
              </a:rPr>
              <a:t> </a:t>
            </a:r>
            <a:r>
              <a:rPr lang="pl-PL" dirty="0" err="1">
                <a:ea typeface="+mn-lt"/>
                <a:cs typeface="+mn-lt"/>
              </a:rPr>
              <a:t>comments</a:t>
            </a:r>
            <a:r>
              <a:rPr lang="pl-PL" dirty="0">
                <a:ea typeface="+mn-lt"/>
                <a:cs typeface="+mn-lt"/>
              </a:rPr>
              <a:t>; online </a:t>
            </a:r>
            <a:r>
              <a:rPr lang="pl-PL" dirty="0" err="1">
                <a:ea typeface="+mn-lt"/>
                <a:cs typeface="+mn-lt"/>
              </a:rPr>
              <a:t>harassment</a:t>
            </a:r>
            <a:r>
              <a:rPr lang="pl-PL" dirty="0">
                <a:ea typeface="+mn-lt"/>
                <a:cs typeface="+mn-lt"/>
              </a:rPr>
              <a:t>. </a:t>
            </a:r>
            <a:endParaRPr lang="pl-PL" dirty="0" smtClean="0">
              <a:ea typeface="+mn-lt"/>
              <a:cs typeface="+mn-lt"/>
            </a:endParaRPr>
          </a:p>
          <a:p>
            <a:r>
              <a:rPr lang="pl-PL" dirty="0" smtClean="0">
                <a:ea typeface="+mn-lt"/>
                <a:cs typeface="+mn-lt"/>
              </a:rPr>
              <a:t>The </a:t>
            </a:r>
            <a:r>
              <a:rPr lang="pl-PL" dirty="0" err="1" smtClean="0">
                <a:solidFill>
                  <a:srgbClr val="FF0000"/>
                </a:solidFill>
                <a:ea typeface="+mn-lt"/>
                <a:cs typeface="+mn-lt"/>
              </a:rPr>
              <a:t>main</a:t>
            </a:r>
            <a:r>
              <a:rPr lang="pl-PL" dirty="0" smtClean="0">
                <a:solidFill>
                  <a:srgbClr val="FF0000"/>
                </a:solidFill>
                <a:ea typeface="+mn-lt"/>
                <a:cs typeface="+mn-lt"/>
              </a:rPr>
              <a:t> </a:t>
            </a:r>
            <a:r>
              <a:rPr lang="pl-PL" dirty="0" err="1" smtClean="0">
                <a:solidFill>
                  <a:srgbClr val="FF0000"/>
                </a:solidFill>
                <a:ea typeface="+mn-lt"/>
                <a:cs typeface="+mn-lt"/>
              </a:rPr>
              <a:t>reason</a:t>
            </a:r>
            <a:r>
              <a:rPr lang="pl-PL" dirty="0" smtClean="0">
                <a:ea typeface="+mn-lt"/>
                <a:cs typeface="+mn-lt"/>
              </a:rPr>
              <a:t>:</a:t>
            </a:r>
            <a:r>
              <a:rPr lang="pl-PL" dirty="0" smtClean="0">
                <a:ea typeface="+mn-lt"/>
                <a:cs typeface="+mn-lt"/>
              </a:rPr>
              <a:t> </a:t>
            </a:r>
            <a:r>
              <a:rPr lang="pl-PL" dirty="0" smtClean="0">
                <a:ea typeface="+mn-lt"/>
                <a:cs typeface="+mn-lt"/>
              </a:rPr>
              <a:t> </a:t>
            </a:r>
            <a:r>
              <a:rPr lang="pl-PL" dirty="0" err="1">
                <a:ea typeface="+mn-lt"/>
                <a:cs typeface="+mn-lt"/>
              </a:rPr>
              <a:t>students</a:t>
            </a:r>
            <a:r>
              <a:rPr lang="pl-PL" dirty="0">
                <a:ea typeface="+mn-lt"/>
                <a:cs typeface="+mn-lt"/>
              </a:rPr>
              <a:t> </a:t>
            </a:r>
            <a:r>
              <a:rPr lang="pl-PL" dirty="0" err="1">
                <a:ea typeface="+mn-lt"/>
                <a:cs typeface="+mn-lt"/>
              </a:rPr>
              <a:t>crave</a:t>
            </a:r>
            <a:r>
              <a:rPr lang="pl-PL" dirty="0">
                <a:ea typeface="+mn-lt"/>
                <a:cs typeface="+mn-lt"/>
              </a:rPr>
              <a:t> </a:t>
            </a:r>
            <a:r>
              <a:rPr lang="pl-PL" dirty="0" err="1">
                <a:ea typeface="+mn-lt"/>
                <a:cs typeface="+mn-lt"/>
              </a:rPr>
              <a:t>attention</a:t>
            </a:r>
            <a:r>
              <a:rPr lang="pl-PL" dirty="0">
                <a:ea typeface="+mn-lt"/>
                <a:cs typeface="+mn-lt"/>
              </a:rPr>
              <a:t> of </a:t>
            </a:r>
            <a:r>
              <a:rPr lang="pl-PL" dirty="0" err="1">
                <a:ea typeface="+mn-lt"/>
                <a:cs typeface="+mn-lt"/>
              </a:rPr>
              <a:t>other</a:t>
            </a:r>
            <a:r>
              <a:rPr lang="pl-PL" dirty="0">
                <a:ea typeface="+mn-lt"/>
                <a:cs typeface="+mn-lt"/>
              </a:rPr>
              <a:t> </a:t>
            </a:r>
            <a:r>
              <a:rPr lang="pl-PL" dirty="0" err="1" smtClean="0">
                <a:ea typeface="+mn-lt"/>
                <a:cs typeface="+mn-lt"/>
              </a:rPr>
              <a:t>students</a:t>
            </a:r>
            <a:r>
              <a:rPr lang="pl-PL" dirty="0" smtClean="0">
                <a:ea typeface="+mn-lt"/>
                <a:cs typeface="+mn-lt"/>
              </a:rPr>
              <a:t>! </a:t>
            </a:r>
            <a:r>
              <a:rPr lang="pl-PL" dirty="0" err="1" smtClean="0">
                <a:ea typeface="+mn-lt"/>
                <a:cs typeface="+mn-lt"/>
              </a:rPr>
              <a:t>They</a:t>
            </a:r>
            <a:r>
              <a:rPr lang="pl-PL" dirty="0" smtClean="0">
                <a:ea typeface="+mn-lt"/>
                <a:cs typeface="+mn-lt"/>
              </a:rPr>
              <a:t> show </a:t>
            </a:r>
            <a:r>
              <a:rPr lang="pl-PL" dirty="0" err="1" smtClean="0">
                <a:ea typeface="+mn-lt"/>
                <a:cs typeface="+mn-lt"/>
              </a:rPr>
              <a:t>off</a:t>
            </a:r>
            <a:r>
              <a:rPr lang="pl-PL" dirty="0" smtClean="0">
                <a:ea typeface="+mn-lt"/>
                <a:cs typeface="+mn-lt"/>
              </a:rPr>
              <a:t>!</a:t>
            </a:r>
            <a:endParaRPr lang="pl-PL" dirty="0">
              <a:cs typeface="Calibri"/>
            </a:endParaRPr>
          </a:p>
          <a:p>
            <a:r>
              <a:rPr lang="pl-PL" dirty="0" err="1" smtClean="0">
                <a:ea typeface="+mn-lt"/>
                <a:cs typeface="+mn-lt"/>
              </a:rPr>
              <a:t>Other</a:t>
            </a:r>
            <a:r>
              <a:rPr lang="pl-PL" dirty="0" smtClean="0">
                <a:ea typeface="+mn-lt"/>
                <a:cs typeface="+mn-lt"/>
              </a:rPr>
              <a:t> </a:t>
            </a:r>
            <a:r>
              <a:rPr lang="pl-PL" dirty="0" err="1" smtClean="0">
                <a:ea typeface="+mn-lt"/>
                <a:cs typeface="+mn-lt"/>
              </a:rPr>
              <a:t>reasons</a:t>
            </a:r>
            <a:r>
              <a:rPr lang="pl-PL" dirty="0" smtClean="0">
                <a:ea typeface="+mn-lt"/>
                <a:cs typeface="+mn-lt"/>
              </a:rPr>
              <a:t>; </a:t>
            </a:r>
            <a:r>
              <a:rPr lang="pl-PL" dirty="0" err="1" smtClean="0">
                <a:ea typeface="+mn-lt"/>
                <a:cs typeface="+mn-lt"/>
              </a:rPr>
              <a:t>bordom</a:t>
            </a:r>
            <a:r>
              <a:rPr lang="pl-PL" dirty="0" smtClean="0">
                <a:ea typeface="+mn-lt"/>
                <a:cs typeface="+mn-lt"/>
              </a:rPr>
              <a:t> </a:t>
            </a:r>
            <a:r>
              <a:rPr lang="pl-PL" dirty="0">
                <a:ea typeface="+mn-lt"/>
                <a:cs typeface="+mn-lt"/>
              </a:rPr>
              <a:t>and </a:t>
            </a:r>
            <a:r>
              <a:rPr lang="pl-PL" dirty="0" err="1">
                <a:ea typeface="+mn-lt"/>
                <a:cs typeface="+mn-lt"/>
              </a:rPr>
              <a:t>immaturity</a:t>
            </a:r>
            <a:endParaRPr lang="pl-PL" dirty="0"/>
          </a:p>
        </p:txBody>
      </p:sp>
    </p:spTree>
    <p:extLst>
      <p:ext uri="{BB962C8B-B14F-4D97-AF65-F5344CB8AC3E}">
        <p14:creationId xmlns:p14="http://schemas.microsoft.com/office/powerpoint/2010/main" xmlns="" val="3151071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xmlns="" id="{3BA513B0-82FF-4F41-8178-885375D1C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zrzut ekranu, sprzęt elektroniczny, komputer&#10;&#10;Opis wygenerowany automatycznie">
            <a:extLst>
              <a:ext uri="{FF2B5EF4-FFF2-40B4-BE49-F238E27FC236}">
                <a16:creationId xmlns:a16="http://schemas.microsoft.com/office/drawing/2014/main" xmlns="" id="{5839C926-4325-485E-8CC0-918D86849BE1}"/>
              </a:ext>
            </a:extLst>
          </p:cNvPr>
          <p:cNvPicPr>
            <a:picLocks noChangeAspect="1"/>
          </p:cNvPicPr>
          <p:nvPr/>
        </p:nvPicPr>
        <p:blipFill rotWithShape="1">
          <a:blip r:embed="rId2"/>
          <a:srcRect t="7339" r="1" b="2596"/>
          <a:stretch/>
        </p:blipFill>
        <p:spPr>
          <a:xfrm>
            <a:off x="-28734" y="10"/>
            <a:ext cx="9171076" cy="4666928"/>
          </a:xfrm>
          <a:prstGeom prst="rect">
            <a:avLst/>
          </a:prstGeom>
        </p:spPr>
      </p:pic>
      <p:grpSp>
        <p:nvGrpSpPr>
          <p:cNvPr id="8" name="Group 10">
            <a:extLst>
              <a:ext uri="{FF2B5EF4-FFF2-40B4-BE49-F238E27FC236}">
                <a16:creationId xmlns:a16="http://schemas.microsoft.com/office/drawing/2014/main" xmlns="" id="{93DB8501-F9F2-4ACD-B56A-9019CD5006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247" y="2987478"/>
            <a:ext cx="9286114" cy="1828800"/>
            <a:chOff x="-153172" y="2987478"/>
            <a:chExt cx="12341819" cy="1828800"/>
          </a:xfrm>
        </p:grpSpPr>
        <p:sp>
          <p:nvSpPr>
            <p:cNvPr id="12" name="Freeform: Shape 11">
              <a:extLst>
                <a:ext uri="{FF2B5EF4-FFF2-40B4-BE49-F238E27FC236}">
                  <a16:creationId xmlns:a16="http://schemas.microsoft.com/office/drawing/2014/main" xmlns="" id="{DD03A94A-ADF5-4334-86B1-DBA5F70ACD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385A18E1-CBE3-4BBD-B1B7-CDBCA685E0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3172" y="3228136"/>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133EDCAA-1D6C-4710-9DA1-C7FC946D8E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3916FBF2-1CC9-460D-A42B-FB77E515EC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ytuł 1">
            <a:extLst>
              <a:ext uri="{FF2B5EF4-FFF2-40B4-BE49-F238E27FC236}">
                <a16:creationId xmlns:a16="http://schemas.microsoft.com/office/drawing/2014/main" xmlns="" id="{63957517-19B6-4942-A6C6-24F4E1B8342D}"/>
              </a:ext>
            </a:extLst>
          </p:cNvPr>
          <p:cNvSpPr>
            <a:spLocks noGrp="1"/>
          </p:cNvSpPr>
          <p:nvPr>
            <p:ph type="title"/>
          </p:nvPr>
        </p:nvSpPr>
        <p:spPr>
          <a:xfrm>
            <a:off x="500034" y="4071942"/>
            <a:ext cx="2143141" cy="2071703"/>
          </a:xfrm>
        </p:spPr>
        <p:txBody>
          <a:bodyPr>
            <a:normAutofit/>
          </a:bodyPr>
          <a:lstStyle/>
          <a:p>
            <a:r>
              <a:rPr lang="pl-PL" sz="3100" b="1" dirty="0" err="1" smtClean="0">
                <a:solidFill>
                  <a:schemeClr val="tx2"/>
                </a:solidFill>
                <a:cs typeface="Calibri"/>
              </a:rPr>
              <a:t>Examples</a:t>
            </a:r>
            <a:r>
              <a:rPr lang="pl-PL" sz="3100" b="1" dirty="0" smtClean="0">
                <a:solidFill>
                  <a:schemeClr val="tx2"/>
                </a:solidFill>
                <a:cs typeface="Calibri"/>
              </a:rPr>
              <a:t> of </a:t>
            </a:r>
            <a:r>
              <a:rPr lang="pl-PL" sz="3100" b="1" dirty="0" err="1" smtClean="0">
                <a:solidFill>
                  <a:schemeClr val="tx2"/>
                </a:solidFill>
                <a:cs typeface="Calibri"/>
              </a:rPr>
              <a:t>what</a:t>
            </a:r>
            <a:r>
              <a:rPr lang="pl-PL" sz="3100" b="1" dirty="0" smtClean="0">
                <a:solidFill>
                  <a:schemeClr val="tx2"/>
                </a:solidFill>
                <a:cs typeface="Calibri"/>
              </a:rPr>
              <a:t> my </a:t>
            </a:r>
            <a:r>
              <a:rPr lang="pl-PL" sz="3100" b="1" dirty="0" err="1" smtClean="0">
                <a:solidFill>
                  <a:schemeClr val="tx2"/>
                </a:solidFill>
                <a:cs typeface="Calibri"/>
              </a:rPr>
              <a:t>friends</a:t>
            </a:r>
            <a:r>
              <a:rPr lang="pl-PL" sz="3100" b="1" dirty="0" smtClean="0">
                <a:solidFill>
                  <a:schemeClr val="tx2"/>
                </a:solidFill>
                <a:cs typeface="Calibri"/>
              </a:rPr>
              <a:t> </a:t>
            </a:r>
            <a:r>
              <a:rPr lang="pl-PL" sz="3100" b="1" dirty="0" err="1" smtClean="0">
                <a:solidFill>
                  <a:schemeClr val="tx2"/>
                </a:solidFill>
                <a:cs typeface="Calibri"/>
              </a:rPr>
              <a:t>told</a:t>
            </a:r>
            <a:r>
              <a:rPr lang="pl-PL" sz="3100" b="1" dirty="0" smtClean="0">
                <a:solidFill>
                  <a:schemeClr val="tx2"/>
                </a:solidFill>
                <a:cs typeface="Calibri"/>
              </a:rPr>
              <a:t> me </a:t>
            </a:r>
            <a:endParaRPr lang="pl-PL" sz="3100" b="1" dirty="0">
              <a:solidFill>
                <a:schemeClr val="tx2"/>
              </a:solidFill>
              <a:cs typeface="Calibri"/>
            </a:endParaRPr>
          </a:p>
        </p:txBody>
      </p:sp>
      <p:sp>
        <p:nvSpPr>
          <p:cNvPr id="3" name="Symbol zastępczy zawartości 2">
            <a:extLst>
              <a:ext uri="{FF2B5EF4-FFF2-40B4-BE49-F238E27FC236}">
                <a16:creationId xmlns:a16="http://schemas.microsoft.com/office/drawing/2014/main" xmlns="" id="{5A807C65-3517-4A72-A7BA-EDD123185793}"/>
              </a:ext>
            </a:extLst>
          </p:cNvPr>
          <p:cNvSpPr>
            <a:spLocks noGrp="1"/>
          </p:cNvSpPr>
          <p:nvPr>
            <p:ph idx="1"/>
          </p:nvPr>
        </p:nvSpPr>
        <p:spPr>
          <a:xfrm>
            <a:off x="2767969" y="4220363"/>
            <a:ext cx="6512765" cy="2861402"/>
          </a:xfrm>
        </p:spPr>
        <p:txBody>
          <a:bodyPr vert="horz" lIns="91440" tIns="45720" rIns="91440" bIns="45720" rtlCol="0" anchor="ctr">
            <a:noAutofit/>
          </a:bodyPr>
          <a:lstStyle/>
          <a:p>
            <a:pPr>
              <a:lnSpc>
                <a:spcPct val="90000"/>
              </a:lnSpc>
            </a:pPr>
            <a:r>
              <a:rPr lang="pl-PL" sz="2400" b="1" dirty="0" smtClean="0">
                <a:cs typeface="Calibri"/>
              </a:rPr>
              <a:t>„My </a:t>
            </a:r>
            <a:r>
              <a:rPr lang="pl-PL" sz="2400" b="1" dirty="0" err="1">
                <a:cs typeface="Calibri"/>
              </a:rPr>
              <a:t>friend</a:t>
            </a:r>
            <a:r>
              <a:rPr lang="pl-PL" sz="2400" b="1" dirty="0">
                <a:cs typeface="Calibri"/>
              </a:rPr>
              <a:t> was </a:t>
            </a:r>
            <a:r>
              <a:rPr lang="pl-PL" sz="2400" b="1" dirty="0" err="1">
                <a:cs typeface="Calibri"/>
              </a:rPr>
              <a:t>laughed</a:t>
            </a:r>
            <a:r>
              <a:rPr lang="pl-PL" sz="2400" b="1" dirty="0">
                <a:cs typeface="Calibri"/>
              </a:rPr>
              <a:t> </a:t>
            </a:r>
            <a:r>
              <a:rPr lang="pl-PL" sz="2400" b="1" dirty="0" err="1">
                <a:cs typeface="Calibri"/>
              </a:rPr>
              <a:t>at</a:t>
            </a:r>
            <a:r>
              <a:rPr lang="pl-PL" sz="2400" b="1" dirty="0">
                <a:cs typeface="Calibri"/>
              </a:rPr>
              <a:t> </a:t>
            </a:r>
            <a:r>
              <a:rPr lang="pl-PL" sz="2400" b="1" dirty="0" err="1">
                <a:cs typeface="Calibri"/>
              </a:rPr>
              <a:t>because</a:t>
            </a:r>
            <a:r>
              <a:rPr lang="pl-PL" sz="2400" b="1" dirty="0">
                <a:cs typeface="Calibri"/>
              </a:rPr>
              <a:t> </a:t>
            </a:r>
            <a:r>
              <a:rPr lang="pl-PL" sz="2400" b="1" dirty="0" err="1">
                <a:cs typeface="Calibri"/>
              </a:rPr>
              <a:t>she</a:t>
            </a:r>
            <a:r>
              <a:rPr lang="pl-PL" sz="2400" b="1" dirty="0">
                <a:cs typeface="Calibri"/>
              </a:rPr>
              <a:t> </a:t>
            </a:r>
            <a:r>
              <a:rPr lang="pl-PL" sz="2400" b="1" dirty="0" err="1">
                <a:cs typeface="Calibri"/>
              </a:rPr>
              <a:t>had</a:t>
            </a:r>
            <a:r>
              <a:rPr lang="pl-PL" sz="2400" b="1" dirty="0">
                <a:cs typeface="Calibri"/>
              </a:rPr>
              <a:t> a boyfriend 2 </a:t>
            </a:r>
            <a:r>
              <a:rPr lang="pl-PL" sz="2400" b="1" dirty="0" err="1">
                <a:cs typeface="Calibri"/>
              </a:rPr>
              <a:t>years</a:t>
            </a:r>
            <a:r>
              <a:rPr lang="pl-PL" sz="2400" b="1" dirty="0">
                <a:cs typeface="Calibri"/>
              </a:rPr>
              <a:t> </a:t>
            </a:r>
            <a:r>
              <a:rPr lang="pl-PL" sz="2400" b="1" dirty="0" err="1">
                <a:cs typeface="Calibri"/>
              </a:rPr>
              <a:t>older</a:t>
            </a:r>
            <a:r>
              <a:rPr lang="pl-PL" sz="2400" b="1" dirty="0">
                <a:cs typeface="Calibri"/>
              </a:rPr>
              <a:t> </a:t>
            </a:r>
            <a:r>
              <a:rPr lang="pl-PL" sz="2400" b="1" dirty="0" err="1">
                <a:cs typeface="Calibri"/>
              </a:rPr>
              <a:t>than</a:t>
            </a:r>
            <a:r>
              <a:rPr lang="pl-PL" sz="2400" b="1" dirty="0">
                <a:cs typeface="Calibri"/>
              </a:rPr>
              <a:t> </a:t>
            </a:r>
            <a:r>
              <a:rPr lang="pl-PL" sz="2400" b="1" dirty="0" err="1">
                <a:cs typeface="Calibri"/>
              </a:rPr>
              <a:t>her</a:t>
            </a:r>
            <a:r>
              <a:rPr lang="pl-PL" sz="2400" b="1" dirty="0">
                <a:cs typeface="Calibri"/>
              </a:rPr>
              <a:t>. </a:t>
            </a:r>
            <a:r>
              <a:rPr lang="pl-PL" sz="2400" b="1" dirty="0" err="1">
                <a:cs typeface="Calibri"/>
              </a:rPr>
              <a:t>Nobody</a:t>
            </a:r>
            <a:r>
              <a:rPr lang="pl-PL" sz="2400" b="1" dirty="0">
                <a:cs typeface="Calibri"/>
              </a:rPr>
              <a:t> </a:t>
            </a:r>
            <a:r>
              <a:rPr lang="pl-PL" sz="2400" b="1" dirty="0" err="1">
                <a:cs typeface="Calibri"/>
              </a:rPr>
              <a:t>wanted</a:t>
            </a:r>
            <a:r>
              <a:rPr lang="pl-PL" sz="2400" b="1" dirty="0">
                <a:cs typeface="Calibri"/>
              </a:rPr>
              <a:t> to be </a:t>
            </a:r>
            <a:r>
              <a:rPr lang="pl-PL" sz="2400" b="1" dirty="0" err="1">
                <a:cs typeface="Calibri"/>
              </a:rPr>
              <a:t>friends</a:t>
            </a:r>
            <a:r>
              <a:rPr lang="pl-PL" sz="2400" b="1" dirty="0">
                <a:cs typeface="Calibri"/>
              </a:rPr>
              <a:t> </a:t>
            </a:r>
            <a:r>
              <a:rPr lang="pl-PL" sz="2400" b="1" dirty="0" err="1">
                <a:cs typeface="Calibri"/>
              </a:rPr>
              <a:t>with</a:t>
            </a:r>
            <a:r>
              <a:rPr lang="pl-PL" sz="2400" b="1" dirty="0">
                <a:cs typeface="Calibri"/>
              </a:rPr>
              <a:t> </a:t>
            </a:r>
            <a:r>
              <a:rPr lang="pl-PL" sz="2400" b="1" dirty="0" err="1" smtClean="0">
                <a:cs typeface="Calibri"/>
              </a:rPr>
              <a:t>her</a:t>
            </a:r>
            <a:r>
              <a:rPr lang="pl-PL" sz="2400" b="1" dirty="0" smtClean="0">
                <a:cs typeface="Calibri"/>
              </a:rPr>
              <a:t>”</a:t>
            </a:r>
            <a:endParaRPr lang="en-US" sz="2400" b="1" dirty="0">
              <a:ea typeface="+mn-lt"/>
              <a:cs typeface="+mn-lt"/>
            </a:endParaRPr>
          </a:p>
          <a:p>
            <a:pPr>
              <a:lnSpc>
                <a:spcPct val="90000"/>
              </a:lnSpc>
            </a:pPr>
            <a:r>
              <a:rPr lang="pl-PL" sz="2400" b="1" dirty="0" smtClean="0">
                <a:cs typeface="Calibri"/>
              </a:rPr>
              <a:t>„my </a:t>
            </a:r>
            <a:r>
              <a:rPr lang="pl-PL" sz="2400" b="1" dirty="0" err="1">
                <a:cs typeface="Calibri"/>
              </a:rPr>
              <a:t>friend</a:t>
            </a:r>
            <a:r>
              <a:rPr lang="pl-PL" sz="2400" b="1" dirty="0">
                <a:cs typeface="Calibri"/>
              </a:rPr>
              <a:t> </a:t>
            </a:r>
            <a:r>
              <a:rPr lang="pl-PL" sz="2400" b="1" dirty="0" err="1">
                <a:cs typeface="Calibri"/>
              </a:rPr>
              <a:t>had</a:t>
            </a:r>
            <a:r>
              <a:rPr lang="pl-PL" sz="2400" b="1" dirty="0">
                <a:cs typeface="Calibri"/>
              </a:rPr>
              <a:t> </a:t>
            </a:r>
            <a:r>
              <a:rPr lang="pl-PL" sz="2400" b="1" dirty="0" err="1">
                <a:cs typeface="Calibri"/>
              </a:rPr>
              <a:t>problems</a:t>
            </a:r>
            <a:r>
              <a:rPr lang="pl-PL" sz="2400" b="1" dirty="0">
                <a:cs typeface="Calibri"/>
              </a:rPr>
              <a:t> </a:t>
            </a:r>
            <a:r>
              <a:rPr lang="pl-PL" sz="2400" b="1" dirty="0" err="1">
                <a:cs typeface="Calibri"/>
              </a:rPr>
              <a:t>at</a:t>
            </a:r>
            <a:r>
              <a:rPr lang="pl-PL" sz="2400" b="1" dirty="0">
                <a:cs typeface="Calibri"/>
              </a:rPr>
              <a:t> </a:t>
            </a:r>
            <a:r>
              <a:rPr lang="pl-PL" sz="2400" b="1" dirty="0" err="1">
                <a:cs typeface="Calibri"/>
              </a:rPr>
              <a:t>home</a:t>
            </a:r>
            <a:r>
              <a:rPr lang="pl-PL" sz="2400" b="1" dirty="0">
                <a:cs typeface="Calibri"/>
              </a:rPr>
              <a:t>, </a:t>
            </a:r>
            <a:r>
              <a:rPr lang="pl-PL" sz="2400" b="1" dirty="0" err="1">
                <a:cs typeface="Calibri"/>
              </a:rPr>
              <a:t>he</a:t>
            </a:r>
            <a:r>
              <a:rPr lang="pl-PL" sz="2400" b="1" dirty="0">
                <a:cs typeface="Calibri"/>
              </a:rPr>
              <a:t> </a:t>
            </a:r>
            <a:r>
              <a:rPr lang="pl-PL" sz="2400" b="1" dirty="0" err="1">
                <a:cs typeface="Calibri"/>
              </a:rPr>
              <a:t>had</a:t>
            </a:r>
            <a:r>
              <a:rPr lang="pl-PL" sz="2400" b="1" dirty="0">
                <a:cs typeface="Calibri"/>
              </a:rPr>
              <a:t> no </a:t>
            </a:r>
            <a:r>
              <a:rPr lang="pl-PL" sz="2400" b="1" dirty="0" err="1">
                <a:cs typeface="Calibri"/>
              </a:rPr>
              <a:t>money</a:t>
            </a:r>
            <a:r>
              <a:rPr lang="pl-PL" sz="2400" b="1" dirty="0">
                <a:cs typeface="Calibri"/>
              </a:rPr>
              <a:t>, </a:t>
            </a:r>
            <a:r>
              <a:rPr lang="pl-PL" sz="2400" b="1" dirty="0" err="1">
                <a:cs typeface="Calibri"/>
              </a:rPr>
              <a:t>he</a:t>
            </a:r>
            <a:r>
              <a:rPr lang="pl-PL" sz="2400" b="1" dirty="0">
                <a:cs typeface="Calibri"/>
              </a:rPr>
              <a:t> </a:t>
            </a:r>
            <a:r>
              <a:rPr lang="pl-PL" sz="2400" b="1" dirty="0" err="1">
                <a:cs typeface="Calibri"/>
              </a:rPr>
              <a:t>used</a:t>
            </a:r>
            <a:r>
              <a:rPr lang="pl-PL" sz="2400" b="1" dirty="0">
                <a:cs typeface="Calibri"/>
              </a:rPr>
              <a:t> </a:t>
            </a:r>
            <a:r>
              <a:rPr lang="pl-PL" sz="2400" b="1" dirty="0" err="1">
                <a:cs typeface="Calibri"/>
              </a:rPr>
              <a:t>drugs</a:t>
            </a:r>
            <a:r>
              <a:rPr lang="pl-PL" sz="2400" b="1" dirty="0">
                <a:cs typeface="Calibri"/>
              </a:rPr>
              <a:t>, </a:t>
            </a:r>
            <a:r>
              <a:rPr lang="pl-PL" sz="2400" b="1" dirty="0" err="1">
                <a:cs typeface="Calibri"/>
              </a:rPr>
              <a:t>he</a:t>
            </a:r>
            <a:r>
              <a:rPr lang="pl-PL" sz="2400" b="1" dirty="0">
                <a:cs typeface="Calibri"/>
              </a:rPr>
              <a:t> </a:t>
            </a:r>
            <a:r>
              <a:rPr lang="pl-PL" sz="2400" b="1" dirty="0" err="1">
                <a:cs typeface="Calibri"/>
              </a:rPr>
              <a:t>attempted</a:t>
            </a:r>
            <a:r>
              <a:rPr lang="pl-PL" sz="2400" b="1" dirty="0">
                <a:cs typeface="Calibri"/>
              </a:rPr>
              <a:t> </a:t>
            </a:r>
            <a:r>
              <a:rPr lang="pl-PL" sz="2400" b="1" dirty="0" err="1">
                <a:cs typeface="Calibri"/>
              </a:rPr>
              <a:t>suicide</a:t>
            </a:r>
            <a:r>
              <a:rPr lang="pl-PL" sz="2400" b="1" dirty="0">
                <a:cs typeface="Calibri"/>
              </a:rPr>
              <a:t>. </a:t>
            </a:r>
            <a:r>
              <a:rPr lang="pl-PL" sz="2400" b="1" dirty="0" err="1">
                <a:cs typeface="Calibri"/>
              </a:rPr>
              <a:t>Colleagues</a:t>
            </a:r>
            <a:r>
              <a:rPr lang="pl-PL" sz="2400" b="1" dirty="0">
                <a:cs typeface="Calibri"/>
              </a:rPr>
              <a:t> </a:t>
            </a:r>
            <a:r>
              <a:rPr lang="pl-PL" sz="2400" b="1" dirty="0" err="1">
                <a:cs typeface="Calibri"/>
              </a:rPr>
              <a:t>laughed</a:t>
            </a:r>
            <a:r>
              <a:rPr lang="pl-PL" sz="2400" b="1" dirty="0">
                <a:cs typeface="Calibri"/>
              </a:rPr>
              <a:t> </a:t>
            </a:r>
            <a:r>
              <a:rPr lang="pl-PL" sz="2400" b="1" dirty="0" err="1">
                <a:cs typeface="Calibri"/>
              </a:rPr>
              <a:t>at</a:t>
            </a:r>
            <a:r>
              <a:rPr lang="pl-PL" sz="2400" b="1" dirty="0">
                <a:cs typeface="Calibri"/>
              </a:rPr>
              <a:t> </a:t>
            </a:r>
            <a:r>
              <a:rPr lang="pl-PL" sz="2400" b="1" dirty="0" err="1">
                <a:cs typeface="Calibri"/>
              </a:rPr>
              <a:t>him</a:t>
            </a:r>
            <a:r>
              <a:rPr lang="pl-PL" sz="2400" b="1" dirty="0">
                <a:cs typeface="Calibri"/>
              </a:rPr>
              <a:t>, </a:t>
            </a:r>
            <a:r>
              <a:rPr lang="pl-PL" sz="2400" b="1" dirty="0" err="1">
                <a:cs typeface="Calibri"/>
              </a:rPr>
              <a:t>he</a:t>
            </a:r>
            <a:r>
              <a:rPr lang="pl-PL" sz="2400" b="1" dirty="0">
                <a:cs typeface="Calibri"/>
              </a:rPr>
              <a:t> was </a:t>
            </a:r>
            <a:r>
              <a:rPr lang="pl-PL" sz="2400" b="1" dirty="0" err="1">
                <a:cs typeface="Calibri"/>
              </a:rPr>
              <a:t>harassed</a:t>
            </a:r>
            <a:r>
              <a:rPr lang="pl-PL" sz="2400" b="1" dirty="0">
                <a:cs typeface="Calibri"/>
              </a:rPr>
              <a:t>, </a:t>
            </a:r>
            <a:r>
              <a:rPr lang="pl-PL" sz="2400" b="1" dirty="0" err="1">
                <a:cs typeface="Calibri"/>
              </a:rPr>
              <a:t>unpleasant</a:t>
            </a:r>
            <a:r>
              <a:rPr lang="pl-PL" sz="2400" b="1" dirty="0">
                <a:cs typeface="Calibri"/>
              </a:rPr>
              <a:t> </a:t>
            </a:r>
            <a:r>
              <a:rPr lang="pl-PL" sz="2400" b="1" dirty="0" err="1" smtClean="0">
                <a:cs typeface="Calibri"/>
              </a:rPr>
              <a:t>comments</a:t>
            </a:r>
            <a:r>
              <a:rPr lang="pl-PL" sz="2400" b="1" dirty="0" smtClean="0">
                <a:cs typeface="Calibri"/>
              </a:rPr>
              <a:t>”</a:t>
            </a:r>
            <a:endParaRPr lang="en-US" sz="2400" b="1" dirty="0">
              <a:ea typeface="+mn-lt"/>
              <a:cs typeface="+mn-lt"/>
            </a:endParaRPr>
          </a:p>
          <a:p>
            <a:pPr>
              <a:lnSpc>
                <a:spcPct val="90000"/>
              </a:lnSpc>
            </a:pPr>
            <a:r>
              <a:rPr lang="pl-PL" sz="2400" b="1" dirty="0" smtClean="0">
                <a:cs typeface="Calibri"/>
              </a:rPr>
              <a:t>„</a:t>
            </a:r>
            <a:r>
              <a:rPr lang="pl-PL" sz="2400" b="1" dirty="0" err="1" smtClean="0">
                <a:cs typeface="Calibri"/>
              </a:rPr>
              <a:t>classmates</a:t>
            </a:r>
            <a:r>
              <a:rPr lang="pl-PL" sz="2400" b="1" dirty="0" smtClean="0">
                <a:cs typeface="Calibri"/>
              </a:rPr>
              <a:t> </a:t>
            </a:r>
            <a:r>
              <a:rPr lang="pl-PL" sz="2400" b="1" dirty="0" err="1">
                <a:cs typeface="Calibri"/>
              </a:rPr>
              <a:t>used</a:t>
            </a:r>
            <a:r>
              <a:rPr lang="pl-PL" sz="2400" b="1" dirty="0">
                <a:cs typeface="Calibri"/>
              </a:rPr>
              <a:t> </a:t>
            </a:r>
            <a:r>
              <a:rPr lang="pl-PL" sz="2400" b="1" dirty="0" err="1">
                <a:cs typeface="Calibri"/>
              </a:rPr>
              <a:t>unpleasant</a:t>
            </a:r>
            <a:r>
              <a:rPr lang="pl-PL" sz="2400" b="1" dirty="0">
                <a:cs typeface="Calibri"/>
              </a:rPr>
              <a:t> </a:t>
            </a:r>
            <a:r>
              <a:rPr lang="pl-PL" sz="2400" b="1" dirty="0" err="1">
                <a:cs typeface="Calibri"/>
              </a:rPr>
              <a:t>commentators</a:t>
            </a:r>
            <a:r>
              <a:rPr lang="pl-PL" sz="2400" b="1" dirty="0">
                <a:cs typeface="Calibri"/>
              </a:rPr>
              <a:t> to my </a:t>
            </a:r>
            <a:r>
              <a:rPr lang="pl-PL" sz="2400" b="1" dirty="0" err="1">
                <a:cs typeface="Calibri"/>
              </a:rPr>
              <a:t>friend</a:t>
            </a:r>
            <a:r>
              <a:rPr lang="pl-PL" sz="2400" b="1" dirty="0">
                <a:cs typeface="Calibri"/>
              </a:rPr>
              <a:t> </a:t>
            </a:r>
            <a:r>
              <a:rPr lang="pl-PL" sz="2400" b="1" dirty="0" err="1">
                <a:cs typeface="Calibri"/>
              </a:rPr>
              <a:t>because</a:t>
            </a:r>
            <a:r>
              <a:rPr lang="pl-PL" sz="2400" b="1" dirty="0">
                <a:cs typeface="Calibri"/>
              </a:rPr>
              <a:t> </a:t>
            </a:r>
            <a:r>
              <a:rPr lang="pl-PL" sz="2400" b="1" dirty="0" err="1">
                <a:cs typeface="Calibri"/>
              </a:rPr>
              <a:t>she</a:t>
            </a:r>
            <a:r>
              <a:rPr lang="pl-PL" sz="2400" b="1" dirty="0">
                <a:cs typeface="Calibri"/>
              </a:rPr>
              <a:t> </a:t>
            </a:r>
            <a:r>
              <a:rPr lang="pl-PL" sz="2400" b="1" dirty="0" err="1">
                <a:cs typeface="Calibri"/>
              </a:rPr>
              <a:t>is</a:t>
            </a:r>
            <a:r>
              <a:rPr lang="pl-PL" sz="2400" b="1" dirty="0">
                <a:cs typeface="Calibri"/>
              </a:rPr>
              <a:t> </a:t>
            </a:r>
            <a:r>
              <a:rPr lang="pl-PL" sz="2400" b="1" dirty="0" err="1">
                <a:cs typeface="Calibri"/>
              </a:rPr>
              <a:t>short</a:t>
            </a:r>
            <a:r>
              <a:rPr lang="pl-PL" sz="2400" b="1" dirty="0">
                <a:cs typeface="Calibri"/>
              </a:rPr>
              <a:t> and </a:t>
            </a:r>
            <a:r>
              <a:rPr lang="pl-PL" sz="2400" b="1" dirty="0" err="1" smtClean="0">
                <a:cs typeface="Calibri"/>
              </a:rPr>
              <a:t>slim</a:t>
            </a:r>
            <a:r>
              <a:rPr lang="pl-PL" sz="2400" b="1" dirty="0" smtClean="0">
                <a:cs typeface="Calibri"/>
              </a:rPr>
              <a:t>”</a:t>
            </a:r>
            <a:endParaRPr lang="pl-PL" sz="2400" b="1" dirty="0">
              <a:ea typeface="+mn-lt"/>
              <a:cs typeface="+mn-lt"/>
            </a:endParaRPr>
          </a:p>
          <a:p>
            <a:pPr>
              <a:lnSpc>
                <a:spcPct val="90000"/>
              </a:lnSpc>
            </a:pPr>
            <a:endParaRPr lang="pl-PL" sz="1800" b="1" dirty="0">
              <a:solidFill>
                <a:schemeClr val="tx2"/>
              </a:solidFill>
              <a:ea typeface="+mn-lt"/>
              <a:cs typeface="+mn-lt"/>
            </a:endParaRPr>
          </a:p>
          <a:p>
            <a:pPr>
              <a:lnSpc>
                <a:spcPct val="90000"/>
              </a:lnSpc>
            </a:pPr>
            <a:endParaRPr lang="pl-PL" sz="1400" b="1" dirty="0">
              <a:solidFill>
                <a:schemeClr val="tx2"/>
              </a:solidFill>
              <a:cs typeface="Calibri"/>
            </a:endParaRPr>
          </a:p>
        </p:txBody>
      </p:sp>
    </p:spTree>
    <p:extLst>
      <p:ext uri="{BB962C8B-B14F-4D97-AF65-F5344CB8AC3E}">
        <p14:creationId xmlns:p14="http://schemas.microsoft.com/office/powerpoint/2010/main" xmlns="" val="3206217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BC75C2-1815-4594-B6E1-B95F12ADE95C}"/>
              </a:ext>
            </a:extLst>
          </p:cNvPr>
          <p:cNvSpPr>
            <a:spLocks noGrp="1"/>
          </p:cNvSpPr>
          <p:nvPr>
            <p:ph type="title"/>
          </p:nvPr>
        </p:nvSpPr>
        <p:spPr/>
        <p:txBody>
          <a:bodyPr>
            <a:noAutofit/>
          </a:bodyPr>
          <a:lstStyle/>
          <a:p>
            <a:r>
              <a:rPr lang="pl-PL" sz="3600" dirty="0" smtClean="0"/>
              <a:t>Progress </a:t>
            </a:r>
            <a:r>
              <a:rPr lang="pl-PL" sz="3600" dirty="0" err="1" smtClean="0"/>
              <a:t>at</a:t>
            </a:r>
            <a:r>
              <a:rPr lang="pl-PL" sz="3600" dirty="0" smtClean="0"/>
              <a:t> </a:t>
            </a:r>
            <a:r>
              <a:rPr lang="pl-PL" sz="3600" dirty="0" err="1" smtClean="0"/>
              <a:t>school</a:t>
            </a:r>
            <a:r>
              <a:rPr lang="pl-PL" sz="3600" dirty="0" smtClean="0"/>
              <a:t>- </a:t>
            </a:r>
            <a:r>
              <a:rPr lang="pl-PL" sz="3600" dirty="0" err="1" smtClean="0"/>
              <a:t>bullying</a:t>
            </a:r>
            <a:r>
              <a:rPr lang="pl-PL" sz="3600" dirty="0" smtClean="0"/>
              <a:t> </a:t>
            </a:r>
            <a:r>
              <a:rPr lang="pl-PL" sz="3600" dirty="0" err="1" smtClean="0"/>
              <a:t>happens</a:t>
            </a:r>
            <a:r>
              <a:rPr lang="pl-PL" sz="3600" dirty="0" smtClean="0"/>
              <a:t> less </a:t>
            </a:r>
            <a:r>
              <a:rPr lang="pl-PL" sz="3600" dirty="0" err="1" smtClean="0"/>
              <a:t>often</a:t>
            </a:r>
            <a:endParaRPr lang="pl-PL" sz="3600" dirty="0"/>
          </a:p>
        </p:txBody>
      </p:sp>
      <p:sp>
        <p:nvSpPr>
          <p:cNvPr id="3" name="Symbol zastępczy zawartości 2">
            <a:extLst>
              <a:ext uri="{FF2B5EF4-FFF2-40B4-BE49-F238E27FC236}">
                <a16:creationId xmlns:a16="http://schemas.microsoft.com/office/drawing/2014/main" xmlns="" id="{F431D553-D3E1-4671-BFAC-6267B77C5034}"/>
              </a:ext>
            </a:extLst>
          </p:cNvPr>
          <p:cNvSpPr>
            <a:spLocks noGrp="1"/>
          </p:cNvSpPr>
          <p:nvPr>
            <p:ph idx="1"/>
          </p:nvPr>
        </p:nvSpPr>
        <p:spPr>
          <a:xfrm>
            <a:off x="457200" y="1330424"/>
            <a:ext cx="8229600" cy="4525963"/>
          </a:xfrm>
        </p:spPr>
        <p:txBody>
          <a:bodyPr vert="horz" lIns="91440" tIns="45720" rIns="91440" bIns="45720" rtlCol="0" anchor="t">
            <a:normAutofit/>
          </a:bodyPr>
          <a:lstStyle/>
          <a:p>
            <a:r>
              <a:rPr lang="en" sz="2000" dirty="0">
                <a:latin typeface="Calibri"/>
                <a:ea typeface="Tahoma"/>
                <a:cs typeface="Tahoma"/>
              </a:rPr>
              <a:t>I think the scale of bullying at school is </a:t>
            </a:r>
            <a:r>
              <a:rPr lang="en" sz="2000" dirty="0" smtClean="0">
                <a:latin typeface="Calibri"/>
                <a:ea typeface="Tahoma"/>
                <a:cs typeface="Tahoma"/>
              </a:rPr>
              <a:t>decreasing</a:t>
            </a:r>
            <a:r>
              <a:rPr lang="pl-PL" sz="2000" dirty="0" smtClean="0">
                <a:latin typeface="Calibri"/>
                <a:ea typeface="Tahoma"/>
                <a:cs typeface="Tahoma"/>
              </a:rPr>
              <a:t>, </a:t>
            </a:r>
            <a:r>
              <a:rPr lang="pl-PL" sz="2000" dirty="0" err="1" smtClean="0">
                <a:latin typeface="Calibri"/>
                <a:ea typeface="Tahoma"/>
                <a:cs typeface="Tahoma"/>
              </a:rPr>
              <a:t>because</a:t>
            </a:r>
            <a:r>
              <a:rPr lang="pl-PL" sz="2000" dirty="0" smtClean="0">
                <a:latin typeface="Calibri"/>
                <a:ea typeface="Tahoma"/>
                <a:cs typeface="Tahoma"/>
              </a:rPr>
              <a:t> o</a:t>
            </a:r>
            <a:r>
              <a:rPr lang="en" sz="2000" dirty="0" smtClean="0">
                <a:ea typeface="+mn-lt"/>
                <a:cs typeface="+mn-lt"/>
              </a:rPr>
              <a:t>ur </a:t>
            </a:r>
            <a:r>
              <a:rPr lang="pl-PL" sz="2000" dirty="0" err="1" smtClean="0">
                <a:ea typeface="+mn-lt"/>
                <a:cs typeface="+mn-lt"/>
              </a:rPr>
              <a:t>whole</a:t>
            </a:r>
            <a:r>
              <a:rPr lang="pl-PL" sz="2000" dirty="0" smtClean="0">
                <a:ea typeface="+mn-lt"/>
                <a:cs typeface="+mn-lt"/>
              </a:rPr>
              <a:t> community </a:t>
            </a:r>
            <a:r>
              <a:rPr lang="en" sz="2000" dirty="0" smtClean="0">
                <a:ea typeface="+mn-lt"/>
                <a:cs typeface="+mn-lt"/>
              </a:rPr>
              <a:t> </a:t>
            </a:r>
            <a:r>
              <a:rPr lang="en" sz="2000" dirty="0">
                <a:ea typeface="+mn-lt"/>
                <a:cs typeface="+mn-lt"/>
              </a:rPr>
              <a:t>is working </a:t>
            </a:r>
            <a:r>
              <a:rPr lang="pl-PL" sz="2000" dirty="0" err="1" smtClean="0">
                <a:ea typeface="+mn-lt"/>
                <a:cs typeface="+mn-lt"/>
              </a:rPr>
              <a:t>together</a:t>
            </a:r>
            <a:r>
              <a:rPr lang="en" sz="2000" dirty="0">
                <a:ea typeface="+mn-lt"/>
                <a:cs typeface="+mn-lt"/>
              </a:rPr>
              <a:t> </a:t>
            </a:r>
          </a:p>
          <a:p>
            <a:r>
              <a:rPr lang="en" sz="2000" dirty="0">
                <a:latin typeface="Calibri"/>
                <a:ea typeface="Tahoma"/>
                <a:cs typeface="Calibri"/>
              </a:rPr>
              <a:t>we have a </a:t>
            </a:r>
            <a:r>
              <a:rPr lang="en" sz="2000" dirty="0">
                <a:solidFill>
                  <a:srgbClr val="FF0000"/>
                </a:solidFill>
                <a:latin typeface="Calibri"/>
                <a:ea typeface="Tahoma"/>
                <a:cs typeface="Calibri"/>
              </a:rPr>
              <a:t>psychologist</a:t>
            </a:r>
            <a:r>
              <a:rPr lang="en" sz="2000" dirty="0">
                <a:latin typeface="Calibri"/>
                <a:ea typeface="Tahoma"/>
                <a:cs typeface="Calibri"/>
              </a:rPr>
              <a:t> </a:t>
            </a:r>
            <a:r>
              <a:rPr lang="pl-PL" sz="2000" dirty="0" smtClean="0">
                <a:latin typeface="Calibri"/>
                <a:ea typeface="Tahoma"/>
                <a:cs typeface="Calibri"/>
              </a:rPr>
              <a:t>and a </a:t>
            </a:r>
            <a:r>
              <a:rPr lang="pl-PL" sz="2000" dirty="0" err="1" smtClean="0">
                <a:latin typeface="Calibri"/>
                <a:ea typeface="Tahoma"/>
                <a:cs typeface="Calibri"/>
              </a:rPr>
              <a:t>pedagogist</a:t>
            </a:r>
            <a:r>
              <a:rPr lang="pl-PL" sz="2000" dirty="0" smtClean="0">
                <a:latin typeface="Calibri"/>
                <a:ea typeface="Tahoma"/>
                <a:cs typeface="Calibri"/>
              </a:rPr>
              <a:t> </a:t>
            </a:r>
            <a:r>
              <a:rPr lang="en" sz="2000" dirty="0" smtClean="0">
                <a:latin typeface="Calibri"/>
                <a:ea typeface="Tahoma"/>
                <a:cs typeface="Calibri"/>
              </a:rPr>
              <a:t>at </a:t>
            </a:r>
            <a:r>
              <a:rPr lang="en" sz="2000" dirty="0">
                <a:latin typeface="Calibri"/>
                <a:ea typeface="Tahoma"/>
                <a:cs typeface="Calibri"/>
              </a:rPr>
              <a:t>school</a:t>
            </a:r>
          </a:p>
          <a:p>
            <a:r>
              <a:rPr lang="en" sz="2000" dirty="0">
                <a:ea typeface="+mn-lt"/>
                <a:cs typeface="+mn-lt"/>
              </a:rPr>
              <a:t>we have a </a:t>
            </a:r>
            <a:r>
              <a:rPr lang="en" sz="2000" dirty="0" smtClean="0">
                <a:ea typeface="+mn-lt"/>
                <a:cs typeface="+mn-lt"/>
              </a:rPr>
              <a:t>statute</a:t>
            </a:r>
            <a:r>
              <a:rPr lang="pl-PL" sz="2000" dirty="0" smtClean="0">
                <a:ea typeface="+mn-lt"/>
                <a:cs typeface="+mn-lt"/>
              </a:rPr>
              <a:t> </a:t>
            </a:r>
            <a:r>
              <a:rPr lang="pl-PL" sz="2000" dirty="0" smtClean="0">
                <a:ea typeface="+mn-lt"/>
                <a:cs typeface="+mn-lt"/>
              </a:rPr>
              <a:t>and</a:t>
            </a:r>
            <a:r>
              <a:rPr lang="pl-PL" sz="2000" dirty="0" smtClean="0">
                <a:ea typeface="+mn-lt"/>
                <a:cs typeface="+mn-lt"/>
              </a:rPr>
              <a:t> </a:t>
            </a:r>
            <a:r>
              <a:rPr lang="pl-PL" sz="2000" dirty="0" err="1" smtClean="0">
                <a:ea typeface="+mn-lt"/>
                <a:cs typeface="+mn-lt"/>
              </a:rPr>
              <a:t>regulations</a:t>
            </a:r>
            <a:r>
              <a:rPr lang="pl-PL" sz="2000" dirty="0" smtClean="0">
                <a:ea typeface="+mn-lt"/>
                <a:cs typeface="+mn-lt"/>
              </a:rPr>
              <a:t> </a:t>
            </a:r>
            <a:r>
              <a:rPr lang="en" sz="2000" dirty="0" smtClean="0">
                <a:ea typeface="+mn-lt"/>
                <a:cs typeface="+mn-lt"/>
              </a:rPr>
              <a:t> </a:t>
            </a:r>
            <a:r>
              <a:rPr lang="en" sz="2000" dirty="0">
                <a:ea typeface="+mn-lt"/>
                <a:cs typeface="+mn-lt"/>
              </a:rPr>
              <a:t>at school that we must obey</a:t>
            </a:r>
          </a:p>
          <a:p>
            <a:r>
              <a:rPr lang="en" sz="2000" dirty="0">
                <a:ea typeface="+mn-lt"/>
                <a:cs typeface="+mn-lt"/>
              </a:rPr>
              <a:t>we get </a:t>
            </a:r>
            <a:r>
              <a:rPr lang="pl-PL" sz="2000" dirty="0" err="1" smtClean="0">
                <a:ea typeface="+mn-lt"/>
                <a:cs typeface="+mn-lt"/>
              </a:rPr>
              <a:t>negative</a:t>
            </a:r>
            <a:r>
              <a:rPr lang="pl-PL" sz="2000" dirty="0" smtClean="0">
                <a:ea typeface="+mn-lt"/>
                <a:cs typeface="+mn-lt"/>
              </a:rPr>
              <a:t> and </a:t>
            </a:r>
            <a:r>
              <a:rPr lang="pl-PL" sz="2000" dirty="0" err="1" smtClean="0">
                <a:ea typeface="+mn-lt"/>
                <a:cs typeface="+mn-lt"/>
              </a:rPr>
              <a:t>positive</a:t>
            </a:r>
            <a:r>
              <a:rPr lang="pl-PL" sz="2000" dirty="0" smtClean="0">
                <a:ea typeface="+mn-lt"/>
                <a:cs typeface="+mn-lt"/>
              </a:rPr>
              <a:t> </a:t>
            </a:r>
            <a:r>
              <a:rPr lang="en" sz="2000" dirty="0" smtClean="0">
                <a:ea typeface="+mn-lt"/>
                <a:cs typeface="+mn-lt"/>
              </a:rPr>
              <a:t>comments</a:t>
            </a:r>
            <a:r>
              <a:rPr lang="pl-PL" sz="2000" dirty="0" smtClean="0">
                <a:ea typeface="+mn-lt"/>
                <a:cs typeface="+mn-lt"/>
              </a:rPr>
              <a:t> and </a:t>
            </a:r>
            <a:r>
              <a:rPr lang="pl-PL" sz="2000" dirty="0" err="1" smtClean="0">
                <a:ea typeface="+mn-lt"/>
                <a:cs typeface="+mn-lt"/>
              </a:rPr>
              <a:t>points</a:t>
            </a:r>
            <a:r>
              <a:rPr lang="en" sz="2000" dirty="0" smtClean="0">
                <a:ea typeface="+mn-lt"/>
                <a:cs typeface="+mn-lt"/>
              </a:rPr>
              <a:t> </a:t>
            </a:r>
            <a:r>
              <a:rPr lang="en" sz="2000" dirty="0">
                <a:ea typeface="+mn-lt"/>
                <a:cs typeface="+mn-lt"/>
              </a:rPr>
              <a:t>from teachers for bad </a:t>
            </a:r>
            <a:r>
              <a:rPr lang="pl-PL" sz="2000" dirty="0" smtClean="0">
                <a:ea typeface="+mn-lt"/>
                <a:cs typeface="+mn-lt"/>
              </a:rPr>
              <a:t>and </a:t>
            </a:r>
            <a:r>
              <a:rPr lang="pl-PL" sz="2000" dirty="0" err="1" smtClean="0">
                <a:ea typeface="+mn-lt"/>
                <a:cs typeface="+mn-lt"/>
              </a:rPr>
              <a:t>good</a:t>
            </a:r>
            <a:r>
              <a:rPr lang="pl-PL" sz="2000" dirty="0" smtClean="0">
                <a:ea typeface="+mn-lt"/>
                <a:cs typeface="+mn-lt"/>
              </a:rPr>
              <a:t> </a:t>
            </a:r>
            <a:r>
              <a:rPr lang="en" sz="2000" dirty="0" smtClean="0">
                <a:ea typeface="+mn-lt"/>
                <a:cs typeface="+mn-lt"/>
              </a:rPr>
              <a:t>behavior</a:t>
            </a:r>
            <a:endParaRPr lang="en" sz="2000" dirty="0">
              <a:ea typeface="+mn-lt"/>
              <a:cs typeface="+mn-lt"/>
            </a:endParaRPr>
          </a:p>
          <a:p>
            <a:r>
              <a:rPr lang="en" sz="2000" dirty="0">
                <a:ea typeface="+mn-lt"/>
                <a:cs typeface="+mn-lt"/>
              </a:rPr>
              <a:t>teachers keep order </a:t>
            </a:r>
            <a:r>
              <a:rPr lang="pl-PL" sz="2000" dirty="0" smtClean="0">
                <a:ea typeface="+mn-lt"/>
                <a:cs typeface="+mn-lt"/>
              </a:rPr>
              <a:t>and </a:t>
            </a:r>
            <a:r>
              <a:rPr lang="pl-PL" sz="2000" dirty="0" err="1" smtClean="0">
                <a:ea typeface="+mn-lt"/>
                <a:cs typeface="+mn-lt"/>
              </a:rPr>
              <a:t>are</a:t>
            </a:r>
            <a:r>
              <a:rPr lang="pl-PL" sz="2000" dirty="0" smtClean="0">
                <a:ea typeface="+mn-lt"/>
                <a:cs typeface="+mn-lt"/>
              </a:rPr>
              <a:t> on </a:t>
            </a:r>
            <a:r>
              <a:rPr lang="pl-PL" sz="2000" dirty="0" err="1" smtClean="0">
                <a:ea typeface="+mn-lt"/>
                <a:cs typeface="+mn-lt"/>
              </a:rPr>
              <a:t>constant</a:t>
            </a:r>
            <a:r>
              <a:rPr lang="pl-PL" sz="2000" dirty="0" smtClean="0">
                <a:ea typeface="+mn-lt"/>
                <a:cs typeface="+mn-lt"/>
              </a:rPr>
              <a:t> duty </a:t>
            </a:r>
            <a:r>
              <a:rPr lang="en" sz="2000" dirty="0" smtClean="0">
                <a:ea typeface="+mn-lt"/>
                <a:cs typeface="+mn-lt"/>
              </a:rPr>
              <a:t>during </a:t>
            </a:r>
            <a:r>
              <a:rPr lang="en" sz="2000" dirty="0">
                <a:ea typeface="+mn-lt"/>
                <a:cs typeface="+mn-lt"/>
              </a:rPr>
              <a:t>breaks at school</a:t>
            </a:r>
          </a:p>
          <a:p>
            <a:r>
              <a:rPr lang="en" sz="2000" dirty="0">
                <a:ea typeface="+mn-lt"/>
                <a:cs typeface="+mn-lt"/>
              </a:rPr>
              <a:t>teachers </a:t>
            </a:r>
            <a:r>
              <a:rPr lang="pl-PL" sz="2000" dirty="0" err="1" smtClean="0">
                <a:ea typeface="+mn-lt"/>
                <a:cs typeface="+mn-lt"/>
              </a:rPr>
              <a:t>fight</a:t>
            </a:r>
            <a:r>
              <a:rPr lang="en" sz="2000" dirty="0" smtClean="0">
                <a:ea typeface="+mn-lt"/>
                <a:cs typeface="+mn-lt"/>
              </a:rPr>
              <a:t> </a:t>
            </a:r>
            <a:r>
              <a:rPr lang="en" sz="2000" dirty="0">
                <a:ea typeface="+mn-lt"/>
                <a:cs typeface="+mn-lt"/>
              </a:rPr>
              <a:t>with </a:t>
            </a:r>
            <a:r>
              <a:rPr lang="pl-PL" sz="2000" dirty="0" err="1" smtClean="0">
                <a:ea typeface="+mn-lt"/>
                <a:cs typeface="+mn-lt"/>
              </a:rPr>
              <a:t>students</a:t>
            </a:r>
            <a:r>
              <a:rPr lang="pl-PL" sz="2000" dirty="0" smtClean="0">
                <a:ea typeface="+mn-lt"/>
                <a:cs typeface="+mn-lt"/>
              </a:rPr>
              <a:t>’ </a:t>
            </a:r>
            <a:r>
              <a:rPr lang="pl-PL" sz="2000" dirty="0" err="1" smtClean="0">
                <a:ea typeface="+mn-lt"/>
                <a:cs typeface="+mn-lt"/>
              </a:rPr>
              <a:t>bad</a:t>
            </a:r>
            <a:r>
              <a:rPr lang="pl-PL" sz="2000" dirty="0" smtClean="0">
                <a:ea typeface="+mn-lt"/>
                <a:cs typeface="+mn-lt"/>
              </a:rPr>
              <a:t> </a:t>
            </a:r>
            <a:r>
              <a:rPr lang="pl-PL" sz="2000" dirty="0" err="1" smtClean="0">
                <a:ea typeface="+mn-lt"/>
                <a:cs typeface="+mn-lt"/>
              </a:rPr>
              <a:t>habits</a:t>
            </a:r>
            <a:r>
              <a:rPr lang="en" sz="2000" dirty="0" smtClean="0">
                <a:ea typeface="+mn-lt"/>
                <a:cs typeface="+mn-lt"/>
              </a:rPr>
              <a:t> </a:t>
            </a:r>
            <a:r>
              <a:rPr lang="en" sz="2000" dirty="0">
                <a:ea typeface="+mn-lt"/>
                <a:cs typeface="+mn-lt"/>
              </a:rPr>
              <a:t>at school, </a:t>
            </a:r>
            <a:endParaRPr lang="en" sz="2000" dirty="0">
              <a:ea typeface="Tahoma"/>
              <a:cs typeface="+mn-lt"/>
            </a:endParaRPr>
          </a:p>
          <a:p>
            <a:pPr marL="0" indent="0">
              <a:buNone/>
            </a:pPr>
            <a:r>
              <a:rPr lang="en" sz="2000" dirty="0">
                <a:ea typeface="+mn-lt"/>
                <a:cs typeface="+mn-lt"/>
              </a:rPr>
              <a:t>    such as </a:t>
            </a:r>
            <a:r>
              <a:rPr lang="en" sz="2000" dirty="0" smtClean="0">
                <a:ea typeface="+mn-lt"/>
                <a:cs typeface="+mn-lt"/>
              </a:rPr>
              <a:t>smoking</a:t>
            </a:r>
            <a:r>
              <a:rPr lang="pl-PL" sz="2000" dirty="0" smtClean="0">
                <a:ea typeface="+mn-lt"/>
                <a:cs typeface="+mn-lt"/>
              </a:rPr>
              <a:t>, </a:t>
            </a:r>
            <a:r>
              <a:rPr lang="pl-PL" sz="2000" dirty="0" err="1" smtClean="0">
                <a:ea typeface="+mn-lt"/>
                <a:cs typeface="+mn-lt"/>
              </a:rPr>
              <a:t>harrassment</a:t>
            </a:r>
            <a:r>
              <a:rPr lang="pl-PL" sz="2000" dirty="0" smtClean="0">
                <a:ea typeface="+mn-lt"/>
                <a:cs typeface="+mn-lt"/>
              </a:rPr>
              <a:t>, </a:t>
            </a:r>
            <a:r>
              <a:rPr lang="pl-PL" sz="2000" dirty="0" err="1" smtClean="0">
                <a:ea typeface="+mn-lt"/>
                <a:cs typeface="+mn-lt"/>
              </a:rPr>
              <a:t>improper</a:t>
            </a:r>
            <a:r>
              <a:rPr lang="pl-PL" sz="2000" dirty="0" smtClean="0">
                <a:ea typeface="+mn-lt"/>
                <a:cs typeface="+mn-lt"/>
              </a:rPr>
              <a:t> </a:t>
            </a:r>
            <a:r>
              <a:rPr lang="pl-PL" sz="2000" dirty="0" err="1" smtClean="0">
                <a:ea typeface="+mn-lt"/>
                <a:cs typeface="+mn-lt"/>
              </a:rPr>
              <a:t>remarks</a:t>
            </a:r>
            <a:endParaRPr lang="en" sz="2000" dirty="0">
              <a:latin typeface="Calibri"/>
              <a:ea typeface="Tahoma"/>
              <a:cs typeface="Calibri"/>
            </a:endParaRPr>
          </a:p>
        </p:txBody>
      </p:sp>
      <p:pic>
        <p:nvPicPr>
          <p:cNvPr id="4" name="Obraz 4" descr="Obraz zawierający tekst, osoba, podłoże, pozujący&#10;&#10;Opis wygenerowany automatycznie">
            <a:extLst>
              <a:ext uri="{FF2B5EF4-FFF2-40B4-BE49-F238E27FC236}">
                <a16:creationId xmlns:a16="http://schemas.microsoft.com/office/drawing/2014/main" xmlns="" id="{989DDD90-72A8-467D-9BBA-D0A2D8AEDF1B}"/>
              </a:ext>
            </a:extLst>
          </p:cNvPr>
          <p:cNvPicPr>
            <a:picLocks noChangeAspect="1"/>
          </p:cNvPicPr>
          <p:nvPr/>
        </p:nvPicPr>
        <p:blipFill>
          <a:blip r:embed="rId2" cstate="print"/>
          <a:stretch>
            <a:fillRect/>
          </a:stretch>
        </p:blipFill>
        <p:spPr>
          <a:xfrm>
            <a:off x="4286248" y="4572008"/>
            <a:ext cx="4357718" cy="2007213"/>
          </a:xfrm>
          <a:prstGeom prst="rect">
            <a:avLst/>
          </a:prstGeom>
        </p:spPr>
      </p:pic>
    </p:spTree>
    <p:extLst>
      <p:ext uri="{BB962C8B-B14F-4D97-AF65-F5344CB8AC3E}">
        <p14:creationId xmlns:p14="http://schemas.microsoft.com/office/powerpoint/2010/main" xmlns="" val="1290636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pPr algn="ctr"/>
            <a:r>
              <a:rPr lang="pl-PL" sz="4000" dirty="0" err="1" smtClean="0"/>
              <a:t>Thank</a:t>
            </a:r>
            <a:r>
              <a:rPr lang="pl-PL" sz="4000" dirty="0" smtClean="0"/>
              <a:t> </a:t>
            </a:r>
            <a:r>
              <a:rPr lang="pl-PL" sz="4000" dirty="0" err="1" smtClean="0"/>
              <a:t>you</a:t>
            </a:r>
            <a:r>
              <a:rPr lang="pl-PL" sz="4000" dirty="0" smtClean="0"/>
              <a:t> for </a:t>
            </a:r>
            <a:r>
              <a:rPr lang="pl-PL" sz="4000" dirty="0" err="1" smtClean="0"/>
              <a:t>your</a:t>
            </a:r>
            <a:r>
              <a:rPr lang="pl-PL" sz="4000" dirty="0" smtClean="0"/>
              <a:t> </a:t>
            </a:r>
            <a:r>
              <a:rPr lang="pl-PL" sz="4000" dirty="0" err="1" smtClean="0"/>
              <a:t>attention</a:t>
            </a:r>
            <a:endParaRPr lang="pl-PL" sz="4000" dirty="0" smtClean="0"/>
          </a:p>
          <a:p>
            <a:pPr algn="ctr"/>
            <a:endParaRPr lang="pl-PL" sz="4000" dirty="0" smtClean="0"/>
          </a:p>
          <a:p>
            <a:pPr algn="ctr"/>
            <a:endParaRPr lang="pl-PL" sz="4000" dirty="0" smtClean="0"/>
          </a:p>
          <a:p>
            <a:pPr algn="ctr"/>
            <a:r>
              <a:rPr lang="pl-PL" sz="4000" dirty="0" err="1" smtClean="0"/>
              <a:t>Polish</a:t>
            </a:r>
            <a:r>
              <a:rPr lang="pl-PL" sz="4000" dirty="0" smtClean="0"/>
              <a:t>  Team </a:t>
            </a:r>
            <a:r>
              <a:rPr lang="pl-PL" sz="4000" dirty="0" err="1" smtClean="0"/>
              <a:t>from</a:t>
            </a:r>
            <a:r>
              <a:rPr lang="pl-PL" sz="4000" dirty="0" smtClean="0"/>
              <a:t> </a:t>
            </a:r>
            <a:r>
              <a:rPr lang="pl-PL" sz="4000" dirty="0" err="1" smtClean="0"/>
              <a:t>ZSiPO</a:t>
            </a:r>
            <a:r>
              <a:rPr lang="pl-PL" sz="4000" dirty="0" smtClean="0"/>
              <a:t> </a:t>
            </a:r>
            <a:r>
              <a:rPr lang="pl-PL" sz="4000" dirty="0" err="1" smtClean="0"/>
              <a:t>in</a:t>
            </a:r>
            <a:r>
              <a:rPr lang="pl-PL" sz="4000" dirty="0" smtClean="0"/>
              <a:t> </a:t>
            </a:r>
            <a:r>
              <a:rPr lang="pl-PL" sz="4000" dirty="0" err="1" smtClean="0"/>
              <a:t>SKAłA</a:t>
            </a:r>
            <a:endParaRPr lang="pl-PL" sz="4000"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269</Words>
  <Application>Microsoft Office PowerPoint</Application>
  <PresentationFormat>Pokaz na ekranie (4:3)</PresentationFormat>
  <Paragraphs>39</Paragraphs>
  <Slides>8</Slides>
  <Notes>1</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Motyw pakietu Office</vt:lpstr>
      <vt:lpstr>Silent Scream </vt:lpstr>
      <vt:lpstr>Effects of Bullying  </vt:lpstr>
      <vt:lpstr>Some information about us</vt:lpstr>
      <vt:lpstr>EU BLUE CARD   In our country it is possible to have an EU BLUE CARD (The Blue Card is a procedure aimed at ensuring the safety of the person against whom domestic violence is used) 27 people are entitled to the blue card in the city of Skała  </vt:lpstr>
      <vt:lpstr>The scale of the problem of bullying in our school</vt:lpstr>
      <vt:lpstr>Examples of what my friends told me </vt:lpstr>
      <vt:lpstr>Progress at school- bullying happens less often</vt:lpstr>
      <vt:lpstr>Slajd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User</dc:creator>
  <cp:lastModifiedBy>English</cp:lastModifiedBy>
  <cp:revision>268</cp:revision>
  <dcterms:created xsi:type="dcterms:W3CDTF">2021-09-15T08:26:13Z</dcterms:created>
  <dcterms:modified xsi:type="dcterms:W3CDTF">2021-09-17T09:45:53Z</dcterms:modified>
</cp:coreProperties>
</file>